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heme/theme3.xml" ContentType="application/vnd.openxmlformats-officedocument.theme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notesSlides/notesSlide1.xml" ContentType="application/vnd.openxmlformats-officedocument.presentationml.notesSlide+xml"/>
  <Override PartName="/ppt/tags/tag160.xml" ContentType="application/vnd.openxmlformats-officedocument.presentationml.tags+xml"/>
  <Override PartName="/ppt/notesSlides/notesSlide2.xml" ContentType="application/vnd.openxmlformats-officedocument.presentationml.notesSlide+xml"/>
  <Override PartName="/ppt/tags/tag161.xml" ContentType="application/vnd.openxmlformats-officedocument.presentationml.tags+xml"/>
  <Override PartName="/ppt/notesSlides/notesSlide3.xml" ContentType="application/vnd.openxmlformats-officedocument.presentationml.notesSlide+xml"/>
  <Override PartName="/ppt/tags/tag162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1"/>
  </p:notesMasterIdLst>
  <p:sldIdLst>
    <p:sldId id="259" r:id="rId3"/>
    <p:sldId id="276" r:id="rId4"/>
    <p:sldId id="260" r:id="rId5"/>
    <p:sldId id="277" r:id="rId6"/>
    <p:sldId id="278" r:id="rId7"/>
    <p:sldId id="280" r:id="rId8"/>
    <p:sldId id="279" r:id="rId9"/>
    <p:sldId id="275" r:id="rId10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5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734D4-7744-4A3F-B8B1-68F03F15C299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734D4-7744-4A3F-B8B1-68F03F15C299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734D4-7744-4A3F-B8B1-68F03F15C299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734D4-7744-4A3F-B8B1-68F03F15C299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12" Type="http://schemas.openxmlformats.org/officeDocument/2006/relationships/image" Target="../media/image1.jpe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slideMaster" Target="../slideMasters/slideMaster2.xml"/><Relationship Id="rId5" Type="http://schemas.openxmlformats.org/officeDocument/2006/relationships/tags" Target="../tags/tag12.xml"/><Relationship Id="rId10" Type="http://schemas.openxmlformats.org/officeDocument/2006/relationships/tags" Target="../tags/tag17.xml"/><Relationship Id="rId4" Type="http://schemas.openxmlformats.org/officeDocument/2006/relationships/tags" Target="../tags/tag11.xml"/><Relationship Id="rId9" Type="http://schemas.openxmlformats.org/officeDocument/2006/relationships/tags" Target="../tags/tag16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26.xml"/><Relationship Id="rId9" Type="http://schemas.openxmlformats.org/officeDocument/2006/relationships/tags" Target="../tags/tag3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9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49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4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4" Type="http://schemas.openxmlformats.org/officeDocument/2006/relationships/tags" Target="../tags/tag5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67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81.xml"/><Relationship Id="rId3" Type="http://schemas.openxmlformats.org/officeDocument/2006/relationships/tags" Target="../tags/tag76.xml"/><Relationship Id="rId7" Type="http://schemas.openxmlformats.org/officeDocument/2006/relationships/tags" Target="../tags/tag80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6" Type="http://schemas.openxmlformats.org/officeDocument/2006/relationships/tags" Target="../tags/tag79.xml"/><Relationship Id="rId11" Type="http://schemas.openxmlformats.org/officeDocument/2006/relationships/tags" Target="../tags/tag84.xml"/><Relationship Id="rId5" Type="http://schemas.openxmlformats.org/officeDocument/2006/relationships/tags" Target="../tags/tag78.xml"/><Relationship Id="rId10" Type="http://schemas.openxmlformats.org/officeDocument/2006/relationships/tags" Target="../tags/tag83.xml"/><Relationship Id="rId4" Type="http://schemas.openxmlformats.org/officeDocument/2006/relationships/tags" Target="../tags/tag77.xml"/><Relationship Id="rId9" Type="http://schemas.openxmlformats.org/officeDocument/2006/relationships/tags" Target="../tags/tag82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92.xml"/><Relationship Id="rId13" Type="http://schemas.openxmlformats.org/officeDocument/2006/relationships/slideMaster" Target="../slideMasters/slideMaster2.xml"/><Relationship Id="rId3" Type="http://schemas.openxmlformats.org/officeDocument/2006/relationships/tags" Target="../tags/tag87.xml"/><Relationship Id="rId7" Type="http://schemas.openxmlformats.org/officeDocument/2006/relationships/tags" Target="../tags/tag91.xml"/><Relationship Id="rId12" Type="http://schemas.openxmlformats.org/officeDocument/2006/relationships/tags" Target="../tags/tag96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6" Type="http://schemas.openxmlformats.org/officeDocument/2006/relationships/tags" Target="../tags/tag90.xml"/><Relationship Id="rId11" Type="http://schemas.openxmlformats.org/officeDocument/2006/relationships/tags" Target="../tags/tag95.xml"/><Relationship Id="rId5" Type="http://schemas.openxmlformats.org/officeDocument/2006/relationships/tags" Target="../tags/tag89.xml"/><Relationship Id="rId10" Type="http://schemas.openxmlformats.org/officeDocument/2006/relationships/tags" Target="../tags/tag94.xml"/><Relationship Id="rId4" Type="http://schemas.openxmlformats.org/officeDocument/2006/relationships/tags" Target="../tags/tag88.xml"/><Relationship Id="rId9" Type="http://schemas.openxmlformats.org/officeDocument/2006/relationships/tags" Target="../tags/tag93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tags" Target="../tags/tag104.xml"/><Relationship Id="rId13" Type="http://schemas.openxmlformats.org/officeDocument/2006/relationships/tags" Target="../tags/tag109.xml"/><Relationship Id="rId3" Type="http://schemas.openxmlformats.org/officeDocument/2006/relationships/tags" Target="../tags/tag99.xml"/><Relationship Id="rId7" Type="http://schemas.openxmlformats.org/officeDocument/2006/relationships/tags" Target="../tags/tag103.xml"/><Relationship Id="rId12" Type="http://schemas.openxmlformats.org/officeDocument/2006/relationships/tags" Target="../tags/tag108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6" Type="http://schemas.openxmlformats.org/officeDocument/2006/relationships/tags" Target="../tags/tag102.xml"/><Relationship Id="rId11" Type="http://schemas.openxmlformats.org/officeDocument/2006/relationships/tags" Target="../tags/tag107.xml"/><Relationship Id="rId5" Type="http://schemas.openxmlformats.org/officeDocument/2006/relationships/tags" Target="../tags/tag101.xml"/><Relationship Id="rId10" Type="http://schemas.openxmlformats.org/officeDocument/2006/relationships/tags" Target="../tags/tag106.xml"/><Relationship Id="rId4" Type="http://schemas.openxmlformats.org/officeDocument/2006/relationships/tags" Target="../tags/tag100.xml"/><Relationship Id="rId9" Type="http://schemas.openxmlformats.org/officeDocument/2006/relationships/tags" Target="../tags/tag105.xml"/><Relationship Id="rId14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tags" Target="../tags/tag117.xml"/><Relationship Id="rId13" Type="http://schemas.openxmlformats.org/officeDocument/2006/relationships/tags" Target="../tags/tag122.xml"/><Relationship Id="rId3" Type="http://schemas.openxmlformats.org/officeDocument/2006/relationships/tags" Target="../tags/tag112.xml"/><Relationship Id="rId7" Type="http://schemas.openxmlformats.org/officeDocument/2006/relationships/tags" Target="../tags/tag116.xml"/><Relationship Id="rId12" Type="http://schemas.openxmlformats.org/officeDocument/2006/relationships/tags" Target="../tags/tag121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tags" Target="../tags/tag115.xml"/><Relationship Id="rId11" Type="http://schemas.openxmlformats.org/officeDocument/2006/relationships/tags" Target="../tags/tag120.xml"/><Relationship Id="rId5" Type="http://schemas.openxmlformats.org/officeDocument/2006/relationships/tags" Target="../tags/tag114.xml"/><Relationship Id="rId10" Type="http://schemas.openxmlformats.org/officeDocument/2006/relationships/tags" Target="../tags/tag119.xml"/><Relationship Id="rId4" Type="http://schemas.openxmlformats.org/officeDocument/2006/relationships/tags" Target="../tags/tag113.xml"/><Relationship Id="rId9" Type="http://schemas.openxmlformats.org/officeDocument/2006/relationships/tags" Target="../tags/tag118.xml"/><Relationship Id="rId14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tags" Target="../tags/tag130.xml"/><Relationship Id="rId13" Type="http://schemas.openxmlformats.org/officeDocument/2006/relationships/tags" Target="../tags/tag135.xml"/><Relationship Id="rId3" Type="http://schemas.openxmlformats.org/officeDocument/2006/relationships/tags" Target="../tags/tag125.xml"/><Relationship Id="rId7" Type="http://schemas.openxmlformats.org/officeDocument/2006/relationships/tags" Target="../tags/tag129.xml"/><Relationship Id="rId12" Type="http://schemas.openxmlformats.org/officeDocument/2006/relationships/tags" Target="../tags/tag134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6" Type="http://schemas.openxmlformats.org/officeDocument/2006/relationships/tags" Target="../tags/tag128.xml"/><Relationship Id="rId11" Type="http://schemas.openxmlformats.org/officeDocument/2006/relationships/tags" Target="../tags/tag133.xml"/><Relationship Id="rId5" Type="http://schemas.openxmlformats.org/officeDocument/2006/relationships/tags" Target="../tags/tag127.xml"/><Relationship Id="rId10" Type="http://schemas.openxmlformats.org/officeDocument/2006/relationships/tags" Target="../tags/tag132.xml"/><Relationship Id="rId4" Type="http://schemas.openxmlformats.org/officeDocument/2006/relationships/tags" Target="../tags/tag126.xml"/><Relationship Id="rId9" Type="http://schemas.openxmlformats.org/officeDocument/2006/relationships/tags" Target="../tags/tag131.xml"/><Relationship Id="rId14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tags" Target="../tags/tag143.xml"/><Relationship Id="rId13" Type="http://schemas.openxmlformats.org/officeDocument/2006/relationships/slideMaster" Target="../slideMasters/slideMaster2.xml"/><Relationship Id="rId3" Type="http://schemas.openxmlformats.org/officeDocument/2006/relationships/tags" Target="../tags/tag138.xml"/><Relationship Id="rId7" Type="http://schemas.openxmlformats.org/officeDocument/2006/relationships/tags" Target="../tags/tag142.xml"/><Relationship Id="rId12" Type="http://schemas.openxmlformats.org/officeDocument/2006/relationships/tags" Target="../tags/tag147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6" Type="http://schemas.openxmlformats.org/officeDocument/2006/relationships/tags" Target="../tags/tag141.xml"/><Relationship Id="rId11" Type="http://schemas.openxmlformats.org/officeDocument/2006/relationships/tags" Target="../tags/tag146.xml"/><Relationship Id="rId5" Type="http://schemas.openxmlformats.org/officeDocument/2006/relationships/tags" Target="../tags/tag140.xml"/><Relationship Id="rId10" Type="http://schemas.openxmlformats.org/officeDocument/2006/relationships/tags" Target="../tags/tag145.xml"/><Relationship Id="rId4" Type="http://schemas.openxmlformats.org/officeDocument/2006/relationships/tags" Target="../tags/tag139.xml"/><Relationship Id="rId9" Type="http://schemas.openxmlformats.org/officeDocument/2006/relationships/tags" Target="../tags/tag144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tags" Target="../tags/tag155.xml"/><Relationship Id="rId3" Type="http://schemas.openxmlformats.org/officeDocument/2006/relationships/tags" Target="../tags/tag150.xml"/><Relationship Id="rId7" Type="http://schemas.openxmlformats.org/officeDocument/2006/relationships/tags" Target="../tags/tag154.xml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6" Type="http://schemas.openxmlformats.org/officeDocument/2006/relationships/tags" Target="../tags/tag153.xml"/><Relationship Id="rId11" Type="http://schemas.openxmlformats.org/officeDocument/2006/relationships/slideMaster" Target="../slideMasters/slideMaster2.xml"/><Relationship Id="rId5" Type="http://schemas.openxmlformats.org/officeDocument/2006/relationships/tags" Target="../tags/tag152.xml"/><Relationship Id="rId10" Type="http://schemas.openxmlformats.org/officeDocument/2006/relationships/tags" Target="../tags/tag157.xml"/><Relationship Id="rId4" Type="http://schemas.openxmlformats.org/officeDocument/2006/relationships/tags" Target="../tags/tag151.xml"/><Relationship Id="rId9" Type="http://schemas.openxmlformats.org/officeDocument/2006/relationships/tags" Target="../tags/tag15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: 形状 12"/>
          <p:cNvSpPr/>
          <p:nvPr>
            <p:custDataLst>
              <p:tags r:id="rId1"/>
            </p:custDataLst>
          </p:nvPr>
        </p:nvSpPr>
        <p:spPr>
          <a:xfrm rot="10800000">
            <a:off x="3244802" y="0"/>
            <a:ext cx="8946988" cy="6858000"/>
          </a:xfrm>
          <a:custGeom>
            <a:avLst/>
            <a:gdLst>
              <a:gd name="connsiteX0" fmla="*/ 8946988 w 8946988"/>
              <a:gd name="connsiteY0" fmla="*/ 6858000 h 6858000"/>
              <a:gd name="connsiteX1" fmla="*/ 0 w 8946988"/>
              <a:gd name="connsiteY1" fmla="*/ 6858000 h 6858000"/>
              <a:gd name="connsiteX2" fmla="*/ 9315 w 8946988"/>
              <a:gd name="connsiteY2" fmla="*/ 0 h 6858000"/>
              <a:gd name="connsiteX3" fmla="*/ 2685840 w 8946988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46988" h="6858000">
                <a:moveTo>
                  <a:pt x="8946988" y="6858000"/>
                </a:moveTo>
                <a:lnTo>
                  <a:pt x="0" y="6858000"/>
                </a:lnTo>
                <a:lnTo>
                  <a:pt x="9315" y="0"/>
                </a:lnTo>
                <a:lnTo>
                  <a:pt x="2685840" y="0"/>
                </a:lnTo>
                <a:close/>
              </a:path>
            </a:pathLst>
          </a:custGeom>
          <a:blipFill dpi="0" rotWithShape="0">
            <a:blip r:embed="rId12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600"/>
          </a:p>
        </p:txBody>
      </p:sp>
      <p:sp>
        <p:nvSpPr>
          <p:cNvPr id="14" name="任意多边形: 形状 13"/>
          <p:cNvSpPr/>
          <p:nvPr>
            <p:custDataLst>
              <p:tags r:id="rId2"/>
            </p:custDataLst>
          </p:nvPr>
        </p:nvSpPr>
        <p:spPr>
          <a:xfrm rot="10800000">
            <a:off x="3244802" y="-2918"/>
            <a:ext cx="8976698" cy="6862757"/>
          </a:xfrm>
          <a:custGeom>
            <a:avLst/>
            <a:gdLst>
              <a:gd name="connsiteX0" fmla="*/ 8976698 w 8976698"/>
              <a:gd name="connsiteY0" fmla="*/ 6862757 h 6862757"/>
              <a:gd name="connsiteX1" fmla="*/ 0 w 8976698"/>
              <a:gd name="connsiteY1" fmla="*/ 6862757 h 6862757"/>
              <a:gd name="connsiteX2" fmla="*/ 9359 w 8976698"/>
              <a:gd name="connsiteY2" fmla="*/ 0 h 6862757"/>
              <a:gd name="connsiteX3" fmla="*/ 2685884 w 8976698"/>
              <a:gd name="connsiteY3" fmla="*/ 0 h 6862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76698" h="6862757">
                <a:moveTo>
                  <a:pt x="8976698" y="6862757"/>
                </a:moveTo>
                <a:lnTo>
                  <a:pt x="0" y="6862757"/>
                </a:lnTo>
                <a:lnTo>
                  <a:pt x="9359" y="0"/>
                </a:lnTo>
                <a:lnTo>
                  <a:pt x="2685884" y="0"/>
                </a:lnTo>
                <a:close/>
              </a:path>
            </a:pathLst>
          </a:custGeom>
          <a:solidFill>
            <a:srgbClr val="455171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grpSp>
        <p:nvGrpSpPr>
          <p:cNvPr id="12" name="组合 11"/>
          <p:cNvGrpSpPr/>
          <p:nvPr>
            <p:custDataLst>
              <p:tags r:id="rId3"/>
            </p:custDataLst>
          </p:nvPr>
        </p:nvGrpSpPr>
        <p:grpSpPr>
          <a:xfrm>
            <a:off x="557881" y="3882916"/>
            <a:ext cx="1633414" cy="614561"/>
            <a:chOff x="949766" y="3882916"/>
            <a:chExt cx="2002973" cy="753605"/>
          </a:xfrm>
        </p:grpSpPr>
        <p:sp>
          <p:nvSpPr>
            <p:cNvPr id="8" name="矩形 7"/>
            <p:cNvSpPr/>
            <p:nvPr>
              <p:custDataLst>
                <p:tags r:id="rId9"/>
              </p:custDataLst>
            </p:nvPr>
          </p:nvSpPr>
          <p:spPr>
            <a:xfrm>
              <a:off x="949766" y="3882916"/>
              <a:ext cx="2002973" cy="70788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>
              <p:custDataLst>
                <p:tags r:id="rId10"/>
              </p:custDataLst>
            </p:nvPr>
          </p:nvSpPr>
          <p:spPr>
            <a:xfrm>
              <a:off x="949766" y="4590802"/>
              <a:ext cx="2002973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4"/>
            </p:custDataLst>
          </p:nvPr>
        </p:nvSpPr>
        <p:spPr>
          <a:xfrm>
            <a:off x="472073" y="2579256"/>
            <a:ext cx="4782098" cy="757130"/>
          </a:xfrm>
        </p:spPr>
        <p:txBody>
          <a:bodyPr wrap="square" anchor="b">
            <a:noAutofit/>
          </a:bodyPr>
          <a:lstStyle>
            <a:lvl1pPr algn="l"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472073" y="3428461"/>
            <a:ext cx="4782098" cy="286232"/>
          </a:xfrm>
        </p:spPr>
        <p:txBody>
          <a:bodyPr wrap="square">
            <a:noAutofit/>
          </a:bodyPr>
          <a:lstStyle>
            <a:lvl1pPr marL="0" indent="0" algn="l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038600" y="6346825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610600" y="6346825"/>
            <a:ext cx="2743200" cy="365125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>
            <p:custDataLst>
              <p:tags r:id="rId1"/>
            </p:custDataLst>
          </p:nvPr>
        </p:nvSpPr>
        <p:spPr>
          <a:xfrm rot="5400000">
            <a:off x="365579" y="-384630"/>
            <a:ext cx="3106057" cy="3875317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>
            <p:custDataLst>
              <p:tags r:id="rId2"/>
            </p:custDataLst>
          </p:nvPr>
        </p:nvSpPr>
        <p:spPr>
          <a:xfrm rot="16200000">
            <a:off x="8672738" y="3367313"/>
            <a:ext cx="3106057" cy="3875317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12"/>
          <p:cNvSpPr/>
          <p:nvPr>
            <p:custDataLst>
              <p:tags r:id="rId3"/>
            </p:custDataLst>
          </p:nvPr>
        </p:nvSpPr>
        <p:spPr>
          <a:xfrm rot="19299726">
            <a:off x="6750617" y="4812139"/>
            <a:ext cx="6346464" cy="695922"/>
          </a:xfrm>
          <a:custGeom>
            <a:avLst/>
            <a:gdLst>
              <a:gd name="connsiteX0" fmla="*/ 0 w 5892800"/>
              <a:gd name="connsiteY0" fmla="*/ 0 h 707886"/>
              <a:gd name="connsiteX1" fmla="*/ 5892800 w 5892800"/>
              <a:gd name="connsiteY1" fmla="*/ 0 h 707886"/>
              <a:gd name="connsiteX2" fmla="*/ 5892800 w 5892800"/>
              <a:gd name="connsiteY2" fmla="*/ 707886 h 707886"/>
              <a:gd name="connsiteX3" fmla="*/ 0 w 5892800"/>
              <a:gd name="connsiteY3" fmla="*/ 707886 h 707886"/>
              <a:gd name="connsiteX4" fmla="*/ 0 w 5892800"/>
              <a:gd name="connsiteY4" fmla="*/ 0 h 707886"/>
              <a:gd name="connsiteX0-1" fmla="*/ 0 w 6244155"/>
              <a:gd name="connsiteY0-2" fmla="*/ 0 h 707886"/>
              <a:gd name="connsiteX1-3" fmla="*/ 6244155 w 6244155"/>
              <a:gd name="connsiteY1-4" fmla="*/ 293 h 707886"/>
              <a:gd name="connsiteX2-5" fmla="*/ 5892800 w 6244155"/>
              <a:gd name="connsiteY2-6" fmla="*/ 707886 h 707886"/>
              <a:gd name="connsiteX3-7" fmla="*/ 0 w 6244155"/>
              <a:gd name="connsiteY3-8" fmla="*/ 707886 h 707886"/>
              <a:gd name="connsiteX4-9" fmla="*/ 0 w 6244155"/>
              <a:gd name="connsiteY4-10" fmla="*/ 0 h 707886"/>
              <a:gd name="connsiteX0-11" fmla="*/ 0 w 6244155"/>
              <a:gd name="connsiteY0-12" fmla="*/ 0 h 707886"/>
              <a:gd name="connsiteX1-13" fmla="*/ 6244155 w 6244155"/>
              <a:gd name="connsiteY1-14" fmla="*/ 293 h 707886"/>
              <a:gd name="connsiteX2-15" fmla="*/ 5654769 w 6244155"/>
              <a:gd name="connsiteY2-16" fmla="*/ 704690 h 707886"/>
              <a:gd name="connsiteX3-17" fmla="*/ 0 w 6244155"/>
              <a:gd name="connsiteY3-18" fmla="*/ 707886 h 707886"/>
              <a:gd name="connsiteX4-19" fmla="*/ 0 w 6244155"/>
              <a:gd name="connsiteY4-20" fmla="*/ 0 h 707886"/>
              <a:gd name="connsiteX0-21" fmla="*/ 0 w 6201341"/>
              <a:gd name="connsiteY0-22" fmla="*/ 0 h 707886"/>
              <a:gd name="connsiteX1-23" fmla="*/ 6201341 w 6201341"/>
              <a:gd name="connsiteY1-24" fmla="*/ 5293 h 707886"/>
              <a:gd name="connsiteX2-25" fmla="*/ 5654769 w 6201341"/>
              <a:gd name="connsiteY2-26" fmla="*/ 704690 h 707886"/>
              <a:gd name="connsiteX3-27" fmla="*/ 0 w 6201341"/>
              <a:gd name="connsiteY3-28" fmla="*/ 707886 h 707886"/>
              <a:gd name="connsiteX4-29" fmla="*/ 0 w 6201341"/>
              <a:gd name="connsiteY4-30" fmla="*/ 0 h 707886"/>
              <a:gd name="connsiteX0-31" fmla="*/ 0 w 6201341"/>
              <a:gd name="connsiteY0-32" fmla="*/ 0 h 707886"/>
              <a:gd name="connsiteX1-33" fmla="*/ 6201341 w 6201341"/>
              <a:gd name="connsiteY1-34" fmla="*/ 5293 h 707886"/>
              <a:gd name="connsiteX2-35" fmla="*/ 5638088 w 6201341"/>
              <a:gd name="connsiteY2-36" fmla="*/ 701215 h 707886"/>
              <a:gd name="connsiteX3-37" fmla="*/ 0 w 6201341"/>
              <a:gd name="connsiteY3-38" fmla="*/ 707886 h 707886"/>
              <a:gd name="connsiteX4-39" fmla="*/ 0 w 6201341"/>
              <a:gd name="connsiteY4-40" fmla="*/ 0 h 707886"/>
              <a:gd name="connsiteX0-41" fmla="*/ 0 w 6201341"/>
              <a:gd name="connsiteY0-42" fmla="*/ 0 h 701215"/>
              <a:gd name="connsiteX1-43" fmla="*/ 6201341 w 6201341"/>
              <a:gd name="connsiteY1-44" fmla="*/ 5293 h 701215"/>
              <a:gd name="connsiteX2-45" fmla="*/ 5638088 w 6201341"/>
              <a:gd name="connsiteY2-46" fmla="*/ 701215 h 701215"/>
              <a:gd name="connsiteX3-47" fmla="*/ 719912 w 6201341"/>
              <a:gd name="connsiteY3-48" fmla="*/ 694321 h 701215"/>
              <a:gd name="connsiteX4-49" fmla="*/ 0 w 6201341"/>
              <a:gd name="connsiteY4-50" fmla="*/ 0 h 701215"/>
              <a:gd name="connsiteX0-51" fmla="*/ 0 w 6346464"/>
              <a:gd name="connsiteY0-52" fmla="*/ 6233 h 695922"/>
              <a:gd name="connsiteX1-53" fmla="*/ 6346464 w 6346464"/>
              <a:gd name="connsiteY1-54" fmla="*/ 0 h 695922"/>
              <a:gd name="connsiteX2-55" fmla="*/ 5783211 w 6346464"/>
              <a:gd name="connsiteY2-56" fmla="*/ 695922 h 695922"/>
              <a:gd name="connsiteX3-57" fmla="*/ 865035 w 6346464"/>
              <a:gd name="connsiteY3-58" fmla="*/ 689028 h 695922"/>
              <a:gd name="connsiteX4-59" fmla="*/ 0 w 6346464"/>
              <a:gd name="connsiteY4-60" fmla="*/ 6233 h 69592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346464" h="695922">
                <a:moveTo>
                  <a:pt x="0" y="6233"/>
                </a:moveTo>
                <a:lnTo>
                  <a:pt x="6346464" y="0"/>
                </a:lnTo>
                <a:lnTo>
                  <a:pt x="5783211" y="695922"/>
                </a:lnTo>
                <a:lnTo>
                  <a:pt x="865035" y="689028"/>
                </a:lnTo>
                <a:lnTo>
                  <a:pt x="0" y="6233"/>
                </a:lnTo>
                <a:close/>
              </a:path>
            </a:pathLst>
          </a:custGeom>
          <a:solidFill>
            <a:schemeClr val="accent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12"/>
          <p:cNvSpPr/>
          <p:nvPr>
            <p:custDataLst>
              <p:tags r:id="rId4"/>
            </p:custDataLst>
          </p:nvPr>
        </p:nvSpPr>
        <p:spPr>
          <a:xfrm rot="8445098">
            <a:off x="-970111" y="1383138"/>
            <a:ext cx="6346464" cy="695922"/>
          </a:xfrm>
          <a:custGeom>
            <a:avLst/>
            <a:gdLst>
              <a:gd name="connsiteX0" fmla="*/ 0 w 5892800"/>
              <a:gd name="connsiteY0" fmla="*/ 0 h 707886"/>
              <a:gd name="connsiteX1" fmla="*/ 5892800 w 5892800"/>
              <a:gd name="connsiteY1" fmla="*/ 0 h 707886"/>
              <a:gd name="connsiteX2" fmla="*/ 5892800 w 5892800"/>
              <a:gd name="connsiteY2" fmla="*/ 707886 h 707886"/>
              <a:gd name="connsiteX3" fmla="*/ 0 w 5892800"/>
              <a:gd name="connsiteY3" fmla="*/ 707886 h 707886"/>
              <a:gd name="connsiteX4" fmla="*/ 0 w 5892800"/>
              <a:gd name="connsiteY4" fmla="*/ 0 h 707886"/>
              <a:gd name="connsiteX0-1" fmla="*/ 0 w 6244155"/>
              <a:gd name="connsiteY0-2" fmla="*/ 0 h 707886"/>
              <a:gd name="connsiteX1-3" fmla="*/ 6244155 w 6244155"/>
              <a:gd name="connsiteY1-4" fmla="*/ 293 h 707886"/>
              <a:gd name="connsiteX2-5" fmla="*/ 5892800 w 6244155"/>
              <a:gd name="connsiteY2-6" fmla="*/ 707886 h 707886"/>
              <a:gd name="connsiteX3-7" fmla="*/ 0 w 6244155"/>
              <a:gd name="connsiteY3-8" fmla="*/ 707886 h 707886"/>
              <a:gd name="connsiteX4-9" fmla="*/ 0 w 6244155"/>
              <a:gd name="connsiteY4-10" fmla="*/ 0 h 707886"/>
              <a:gd name="connsiteX0-11" fmla="*/ 0 w 6244155"/>
              <a:gd name="connsiteY0-12" fmla="*/ 0 h 707886"/>
              <a:gd name="connsiteX1-13" fmla="*/ 6244155 w 6244155"/>
              <a:gd name="connsiteY1-14" fmla="*/ 293 h 707886"/>
              <a:gd name="connsiteX2-15" fmla="*/ 5654769 w 6244155"/>
              <a:gd name="connsiteY2-16" fmla="*/ 704690 h 707886"/>
              <a:gd name="connsiteX3-17" fmla="*/ 0 w 6244155"/>
              <a:gd name="connsiteY3-18" fmla="*/ 707886 h 707886"/>
              <a:gd name="connsiteX4-19" fmla="*/ 0 w 6244155"/>
              <a:gd name="connsiteY4-20" fmla="*/ 0 h 707886"/>
              <a:gd name="connsiteX0-21" fmla="*/ 0 w 6201341"/>
              <a:gd name="connsiteY0-22" fmla="*/ 0 h 707886"/>
              <a:gd name="connsiteX1-23" fmla="*/ 6201341 w 6201341"/>
              <a:gd name="connsiteY1-24" fmla="*/ 5293 h 707886"/>
              <a:gd name="connsiteX2-25" fmla="*/ 5654769 w 6201341"/>
              <a:gd name="connsiteY2-26" fmla="*/ 704690 h 707886"/>
              <a:gd name="connsiteX3-27" fmla="*/ 0 w 6201341"/>
              <a:gd name="connsiteY3-28" fmla="*/ 707886 h 707886"/>
              <a:gd name="connsiteX4-29" fmla="*/ 0 w 6201341"/>
              <a:gd name="connsiteY4-30" fmla="*/ 0 h 707886"/>
              <a:gd name="connsiteX0-31" fmla="*/ 0 w 6201341"/>
              <a:gd name="connsiteY0-32" fmla="*/ 0 h 707886"/>
              <a:gd name="connsiteX1-33" fmla="*/ 6201341 w 6201341"/>
              <a:gd name="connsiteY1-34" fmla="*/ 5293 h 707886"/>
              <a:gd name="connsiteX2-35" fmla="*/ 5638088 w 6201341"/>
              <a:gd name="connsiteY2-36" fmla="*/ 701215 h 707886"/>
              <a:gd name="connsiteX3-37" fmla="*/ 0 w 6201341"/>
              <a:gd name="connsiteY3-38" fmla="*/ 707886 h 707886"/>
              <a:gd name="connsiteX4-39" fmla="*/ 0 w 6201341"/>
              <a:gd name="connsiteY4-40" fmla="*/ 0 h 707886"/>
              <a:gd name="connsiteX0-41" fmla="*/ 0 w 6201341"/>
              <a:gd name="connsiteY0-42" fmla="*/ 0 h 701215"/>
              <a:gd name="connsiteX1-43" fmla="*/ 6201341 w 6201341"/>
              <a:gd name="connsiteY1-44" fmla="*/ 5293 h 701215"/>
              <a:gd name="connsiteX2-45" fmla="*/ 5638088 w 6201341"/>
              <a:gd name="connsiteY2-46" fmla="*/ 701215 h 701215"/>
              <a:gd name="connsiteX3-47" fmla="*/ 719912 w 6201341"/>
              <a:gd name="connsiteY3-48" fmla="*/ 694321 h 701215"/>
              <a:gd name="connsiteX4-49" fmla="*/ 0 w 6201341"/>
              <a:gd name="connsiteY4-50" fmla="*/ 0 h 701215"/>
              <a:gd name="connsiteX0-51" fmla="*/ 0 w 6346464"/>
              <a:gd name="connsiteY0-52" fmla="*/ 6233 h 695922"/>
              <a:gd name="connsiteX1-53" fmla="*/ 6346464 w 6346464"/>
              <a:gd name="connsiteY1-54" fmla="*/ 0 h 695922"/>
              <a:gd name="connsiteX2-55" fmla="*/ 5783211 w 6346464"/>
              <a:gd name="connsiteY2-56" fmla="*/ 695922 h 695922"/>
              <a:gd name="connsiteX3-57" fmla="*/ 865035 w 6346464"/>
              <a:gd name="connsiteY3-58" fmla="*/ 689028 h 695922"/>
              <a:gd name="connsiteX4-59" fmla="*/ 0 w 6346464"/>
              <a:gd name="connsiteY4-60" fmla="*/ 6233 h 69592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346464" h="695922">
                <a:moveTo>
                  <a:pt x="0" y="6233"/>
                </a:moveTo>
                <a:lnTo>
                  <a:pt x="6346464" y="0"/>
                </a:lnTo>
                <a:lnTo>
                  <a:pt x="5783211" y="695922"/>
                </a:lnTo>
                <a:lnTo>
                  <a:pt x="865035" y="689028"/>
                </a:lnTo>
                <a:lnTo>
                  <a:pt x="0" y="6233"/>
                </a:lnTo>
                <a:close/>
              </a:path>
            </a:pathLst>
          </a:custGeom>
          <a:solidFill>
            <a:schemeClr val="accent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4850087" y="2804984"/>
            <a:ext cx="5529587" cy="898493"/>
          </a:xfrm>
        </p:spPr>
        <p:txBody>
          <a:bodyPr anchor="ctr" anchorCtr="0">
            <a:normAutofit/>
          </a:bodyPr>
          <a:lstStyle>
            <a:lvl1pPr>
              <a:defRPr sz="4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6"/>
            </p:custDataLst>
          </p:nvPr>
        </p:nvSpPr>
        <p:spPr>
          <a:xfrm>
            <a:off x="3317769" y="2804984"/>
            <a:ext cx="1466507" cy="898493"/>
          </a:xfrm>
        </p:spPr>
        <p:txBody>
          <a:bodyPr wrap="square" anchor="ctr" anchorCtr="0">
            <a:normAutofit/>
          </a:bodyPr>
          <a:lstStyle>
            <a:lvl1pPr marL="0" indent="0" algn="r">
              <a:buNone/>
              <a:defRPr sz="44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9787" y="457200"/>
            <a:ext cx="4165200" cy="1600200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  <p:custDataLst>
              <p:tags r:id="rId2"/>
            </p:custDataLst>
          </p:nvPr>
        </p:nvSpPr>
        <p:spPr>
          <a:xfrm>
            <a:off x="5184000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2025/5/22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>
            <p:custDataLst>
              <p:tags r:id="rId1"/>
            </p:custDataLst>
          </p:nvPr>
        </p:nvGrpSpPr>
        <p:grpSpPr>
          <a:xfrm rot="5400000">
            <a:off x="5773057" y="468083"/>
            <a:ext cx="645888" cy="12192002"/>
            <a:chOff x="9775372" y="0"/>
            <a:chExt cx="832755" cy="6858000"/>
          </a:xfrm>
        </p:grpSpPr>
        <p:sp>
          <p:nvSpPr>
            <p:cNvPr id="8" name="矩形 7"/>
            <p:cNvSpPr/>
            <p:nvPr>
              <p:custDataLst>
                <p:tags r:id="rId5"/>
              </p:custDataLst>
            </p:nvPr>
          </p:nvSpPr>
          <p:spPr>
            <a:xfrm>
              <a:off x="9775372" y="0"/>
              <a:ext cx="653143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>
              <p:custDataLst>
                <p:tags r:id="rId6"/>
              </p:custDataLst>
            </p:nvPr>
          </p:nvSpPr>
          <p:spPr>
            <a:xfrm>
              <a:off x="10428514" y="0"/>
              <a:ext cx="179613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1"/>
            </p:custDataLst>
          </p:nvPr>
        </p:nvGrpSpPr>
        <p:grpSpPr>
          <a:xfrm>
            <a:off x="9255760" y="5179060"/>
            <a:ext cx="3430270" cy="1678305"/>
            <a:chOff x="10646" y="5909"/>
            <a:chExt cx="9994" cy="4890"/>
          </a:xfrm>
        </p:grpSpPr>
        <p:sp>
          <p:nvSpPr>
            <p:cNvPr id="8" name="等腰三角形 7"/>
            <p:cNvSpPr/>
            <p:nvPr userDrawn="1">
              <p:custDataLst>
                <p:tags r:id="rId10"/>
              </p:custDataLst>
            </p:nvPr>
          </p:nvSpPr>
          <p:spPr>
            <a:xfrm rot="16200000">
              <a:off x="13703" y="5303"/>
              <a:ext cx="4891" cy="6103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12"/>
            <p:cNvSpPr/>
            <p:nvPr userDrawn="1">
              <p:custDataLst>
                <p:tags r:id="rId11"/>
              </p:custDataLst>
            </p:nvPr>
          </p:nvSpPr>
          <p:spPr>
            <a:xfrm rot="19299726">
              <a:off x="10646" y="7578"/>
              <a:ext cx="9994" cy="1096"/>
            </a:xfrm>
            <a:custGeom>
              <a:avLst/>
              <a:gdLst>
                <a:gd name="connsiteX0" fmla="*/ 0 w 5892800"/>
                <a:gd name="connsiteY0" fmla="*/ 0 h 707886"/>
                <a:gd name="connsiteX1" fmla="*/ 5892800 w 5892800"/>
                <a:gd name="connsiteY1" fmla="*/ 0 h 707886"/>
                <a:gd name="connsiteX2" fmla="*/ 5892800 w 5892800"/>
                <a:gd name="connsiteY2" fmla="*/ 707886 h 707886"/>
                <a:gd name="connsiteX3" fmla="*/ 0 w 5892800"/>
                <a:gd name="connsiteY3" fmla="*/ 707886 h 707886"/>
                <a:gd name="connsiteX4" fmla="*/ 0 w 5892800"/>
                <a:gd name="connsiteY4" fmla="*/ 0 h 707886"/>
                <a:gd name="connsiteX0-1" fmla="*/ 0 w 6244155"/>
                <a:gd name="connsiteY0-2" fmla="*/ 0 h 707886"/>
                <a:gd name="connsiteX1-3" fmla="*/ 6244155 w 6244155"/>
                <a:gd name="connsiteY1-4" fmla="*/ 293 h 707886"/>
                <a:gd name="connsiteX2-5" fmla="*/ 5892800 w 6244155"/>
                <a:gd name="connsiteY2-6" fmla="*/ 707886 h 707886"/>
                <a:gd name="connsiteX3-7" fmla="*/ 0 w 6244155"/>
                <a:gd name="connsiteY3-8" fmla="*/ 707886 h 707886"/>
                <a:gd name="connsiteX4-9" fmla="*/ 0 w 6244155"/>
                <a:gd name="connsiteY4-10" fmla="*/ 0 h 707886"/>
                <a:gd name="connsiteX0-11" fmla="*/ 0 w 6244155"/>
                <a:gd name="connsiteY0-12" fmla="*/ 0 h 707886"/>
                <a:gd name="connsiteX1-13" fmla="*/ 6244155 w 6244155"/>
                <a:gd name="connsiteY1-14" fmla="*/ 293 h 707886"/>
                <a:gd name="connsiteX2-15" fmla="*/ 5654769 w 6244155"/>
                <a:gd name="connsiteY2-16" fmla="*/ 704690 h 707886"/>
                <a:gd name="connsiteX3-17" fmla="*/ 0 w 6244155"/>
                <a:gd name="connsiteY3-18" fmla="*/ 707886 h 707886"/>
                <a:gd name="connsiteX4-19" fmla="*/ 0 w 6244155"/>
                <a:gd name="connsiteY4-20" fmla="*/ 0 h 707886"/>
                <a:gd name="connsiteX0-21" fmla="*/ 0 w 6201341"/>
                <a:gd name="connsiteY0-22" fmla="*/ 0 h 707886"/>
                <a:gd name="connsiteX1-23" fmla="*/ 6201341 w 6201341"/>
                <a:gd name="connsiteY1-24" fmla="*/ 5293 h 707886"/>
                <a:gd name="connsiteX2-25" fmla="*/ 5654769 w 6201341"/>
                <a:gd name="connsiteY2-26" fmla="*/ 704690 h 707886"/>
                <a:gd name="connsiteX3-27" fmla="*/ 0 w 6201341"/>
                <a:gd name="connsiteY3-28" fmla="*/ 707886 h 707886"/>
                <a:gd name="connsiteX4-29" fmla="*/ 0 w 6201341"/>
                <a:gd name="connsiteY4-30" fmla="*/ 0 h 707886"/>
                <a:gd name="connsiteX0-31" fmla="*/ 0 w 6201341"/>
                <a:gd name="connsiteY0-32" fmla="*/ 0 h 707886"/>
                <a:gd name="connsiteX1-33" fmla="*/ 6201341 w 6201341"/>
                <a:gd name="connsiteY1-34" fmla="*/ 5293 h 707886"/>
                <a:gd name="connsiteX2-35" fmla="*/ 5638088 w 6201341"/>
                <a:gd name="connsiteY2-36" fmla="*/ 701215 h 707886"/>
                <a:gd name="connsiteX3-37" fmla="*/ 0 w 6201341"/>
                <a:gd name="connsiteY3-38" fmla="*/ 707886 h 707886"/>
                <a:gd name="connsiteX4-39" fmla="*/ 0 w 6201341"/>
                <a:gd name="connsiteY4-40" fmla="*/ 0 h 707886"/>
                <a:gd name="connsiteX0-41" fmla="*/ 0 w 6201341"/>
                <a:gd name="connsiteY0-42" fmla="*/ 0 h 701215"/>
                <a:gd name="connsiteX1-43" fmla="*/ 6201341 w 6201341"/>
                <a:gd name="connsiteY1-44" fmla="*/ 5293 h 701215"/>
                <a:gd name="connsiteX2-45" fmla="*/ 5638088 w 6201341"/>
                <a:gd name="connsiteY2-46" fmla="*/ 701215 h 701215"/>
                <a:gd name="connsiteX3-47" fmla="*/ 719912 w 6201341"/>
                <a:gd name="connsiteY3-48" fmla="*/ 694321 h 701215"/>
                <a:gd name="connsiteX4-49" fmla="*/ 0 w 6201341"/>
                <a:gd name="connsiteY4-50" fmla="*/ 0 h 701215"/>
                <a:gd name="connsiteX0-51" fmla="*/ 0 w 6346464"/>
                <a:gd name="connsiteY0-52" fmla="*/ 6233 h 695922"/>
                <a:gd name="connsiteX1-53" fmla="*/ 6346464 w 6346464"/>
                <a:gd name="connsiteY1-54" fmla="*/ 0 h 695922"/>
                <a:gd name="connsiteX2-55" fmla="*/ 5783211 w 6346464"/>
                <a:gd name="connsiteY2-56" fmla="*/ 695922 h 695922"/>
                <a:gd name="connsiteX3-57" fmla="*/ 865035 w 6346464"/>
                <a:gd name="connsiteY3-58" fmla="*/ 689028 h 695922"/>
                <a:gd name="connsiteX4-59" fmla="*/ 0 w 6346464"/>
                <a:gd name="connsiteY4-60" fmla="*/ 6233 h 6959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346464" h="695922">
                  <a:moveTo>
                    <a:pt x="0" y="6233"/>
                  </a:moveTo>
                  <a:lnTo>
                    <a:pt x="6346464" y="0"/>
                  </a:lnTo>
                  <a:lnTo>
                    <a:pt x="5783211" y="695922"/>
                  </a:lnTo>
                  <a:lnTo>
                    <a:pt x="865035" y="689028"/>
                  </a:lnTo>
                  <a:lnTo>
                    <a:pt x="0" y="6233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>
            <a:off x="-558165" y="9525"/>
            <a:ext cx="3763010" cy="1841500"/>
            <a:chOff x="-1483" y="0"/>
            <a:chExt cx="9994" cy="4890"/>
          </a:xfrm>
        </p:grpSpPr>
        <p:sp>
          <p:nvSpPr>
            <p:cNvPr id="7" name="等腰三角形 6"/>
            <p:cNvSpPr/>
            <p:nvPr userDrawn="1">
              <p:custDataLst>
                <p:tags r:id="rId8"/>
              </p:custDataLst>
            </p:nvPr>
          </p:nvSpPr>
          <p:spPr>
            <a:xfrm rot="5400000">
              <a:off x="606" y="-606"/>
              <a:ext cx="4891" cy="6103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12"/>
            <p:cNvSpPr/>
            <p:nvPr userDrawn="1">
              <p:custDataLst>
                <p:tags r:id="rId9"/>
              </p:custDataLst>
            </p:nvPr>
          </p:nvSpPr>
          <p:spPr>
            <a:xfrm rot="8445098">
              <a:off x="-1483" y="2178"/>
              <a:ext cx="9994" cy="1096"/>
            </a:xfrm>
            <a:custGeom>
              <a:avLst/>
              <a:gdLst>
                <a:gd name="connsiteX0" fmla="*/ 0 w 5892800"/>
                <a:gd name="connsiteY0" fmla="*/ 0 h 707886"/>
                <a:gd name="connsiteX1" fmla="*/ 5892800 w 5892800"/>
                <a:gd name="connsiteY1" fmla="*/ 0 h 707886"/>
                <a:gd name="connsiteX2" fmla="*/ 5892800 w 5892800"/>
                <a:gd name="connsiteY2" fmla="*/ 707886 h 707886"/>
                <a:gd name="connsiteX3" fmla="*/ 0 w 5892800"/>
                <a:gd name="connsiteY3" fmla="*/ 707886 h 707886"/>
                <a:gd name="connsiteX4" fmla="*/ 0 w 5892800"/>
                <a:gd name="connsiteY4" fmla="*/ 0 h 707886"/>
                <a:gd name="connsiteX0-1" fmla="*/ 0 w 6244155"/>
                <a:gd name="connsiteY0-2" fmla="*/ 0 h 707886"/>
                <a:gd name="connsiteX1-3" fmla="*/ 6244155 w 6244155"/>
                <a:gd name="connsiteY1-4" fmla="*/ 293 h 707886"/>
                <a:gd name="connsiteX2-5" fmla="*/ 5892800 w 6244155"/>
                <a:gd name="connsiteY2-6" fmla="*/ 707886 h 707886"/>
                <a:gd name="connsiteX3-7" fmla="*/ 0 w 6244155"/>
                <a:gd name="connsiteY3-8" fmla="*/ 707886 h 707886"/>
                <a:gd name="connsiteX4-9" fmla="*/ 0 w 6244155"/>
                <a:gd name="connsiteY4-10" fmla="*/ 0 h 707886"/>
                <a:gd name="connsiteX0-11" fmla="*/ 0 w 6244155"/>
                <a:gd name="connsiteY0-12" fmla="*/ 0 h 707886"/>
                <a:gd name="connsiteX1-13" fmla="*/ 6244155 w 6244155"/>
                <a:gd name="connsiteY1-14" fmla="*/ 293 h 707886"/>
                <a:gd name="connsiteX2-15" fmla="*/ 5654769 w 6244155"/>
                <a:gd name="connsiteY2-16" fmla="*/ 704690 h 707886"/>
                <a:gd name="connsiteX3-17" fmla="*/ 0 w 6244155"/>
                <a:gd name="connsiteY3-18" fmla="*/ 707886 h 707886"/>
                <a:gd name="connsiteX4-19" fmla="*/ 0 w 6244155"/>
                <a:gd name="connsiteY4-20" fmla="*/ 0 h 707886"/>
                <a:gd name="connsiteX0-21" fmla="*/ 0 w 6201341"/>
                <a:gd name="connsiteY0-22" fmla="*/ 0 h 707886"/>
                <a:gd name="connsiteX1-23" fmla="*/ 6201341 w 6201341"/>
                <a:gd name="connsiteY1-24" fmla="*/ 5293 h 707886"/>
                <a:gd name="connsiteX2-25" fmla="*/ 5654769 w 6201341"/>
                <a:gd name="connsiteY2-26" fmla="*/ 704690 h 707886"/>
                <a:gd name="connsiteX3-27" fmla="*/ 0 w 6201341"/>
                <a:gd name="connsiteY3-28" fmla="*/ 707886 h 707886"/>
                <a:gd name="connsiteX4-29" fmla="*/ 0 w 6201341"/>
                <a:gd name="connsiteY4-30" fmla="*/ 0 h 707886"/>
                <a:gd name="connsiteX0-31" fmla="*/ 0 w 6201341"/>
                <a:gd name="connsiteY0-32" fmla="*/ 0 h 707886"/>
                <a:gd name="connsiteX1-33" fmla="*/ 6201341 w 6201341"/>
                <a:gd name="connsiteY1-34" fmla="*/ 5293 h 707886"/>
                <a:gd name="connsiteX2-35" fmla="*/ 5638088 w 6201341"/>
                <a:gd name="connsiteY2-36" fmla="*/ 701215 h 707886"/>
                <a:gd name="connsiteX3-37" fmla="*/ 0 w 6201341"/>
                <a:gd name="connsiteY3-38" fmla="*/ 707886 h 707886"/>
                <a:gd name="connsiteX4-39" fmla="*/ 0 w 6201341"/>
                <a:gd name="connsiteY4-40" fmla="*/ 0 h 707886"/>
                <a:gd name="connsiteX0-41" fmla="*/ 0 w 6201341"/>
                <a:gd name="connsiteY0-42" fmla="*/ 0 h 701215"/>
                <a:gd name="connsiteX1-43" fmla="*/ 6201341 w 6201341"/>
                <a:gd name="connsiteY1-44" fmla="*/ 5293 h 701215"/>
                <a:gd name="connsiteX2-45" fmla="*/ 5638088 w 6201341"/>
                <a:gd name="connsiteY2-46" fmla="*/ 701215 h 701215"/>
                <a:gd name="connsiteX3-47" fmla="*/ 719912 w 6201341"/>
                <a:gd name="connsiteY3-48" fmla="*/ 694321 h 701215"/>
                <a:gd name="connsiteX4-49" fmla="*/ 0 w 6201341"/>
                <a:gd name="connsiteY4-50" fmla="*/ 0 h 701215"/>
                <a:gd name="connsiteX0-51" fmla="*/ 0 w 6346464"/>
                <a:gd name="connsiteY0-52" fmla="*/ 6233 h 695922"/>
                <a:gd name="connsiteX1-53" fmla="*/ 6346464 w 6346464"/>
                <a:gd name="connsiteY1-54" fmla="*/ 0 h 695922"/>
                <a:gd name="connsiteX2-55" fmla="*/ 5783211 w 6346464"/>
                <a:gd name="connsiteY2-56" fmla="*/ 695922 h 695922"/>
                <a:gd name="connsiteX3-57" fmla="*/ 865035 w 6346464"/>
                <a:gd name="connsiteY3-58" fmla="*/ 689028 h 695922"/>
                <a:gd name="connsiteX4-59" fmla="*/ 0 w 6346464"/>
                <a:gd name="connsiteY4-60" fmla="*/ 6233 h 6959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346464" h="695922">
                  <a:moveTo>
                    <a:pt x="0" y="6233"/>
                  </a:moveTo>
                  <a:lnTo>
                    <a:pt x="6346464" y="0"/>
                  </a:lnTo>
                  <a:lnTo>
                    <a:pt x="5783211" y="695922"/>
                  </a:lnTo>
                  <a:lnTo>
                    <a:pt x="865035" y="689028"/>
                  </a:lnTo>
                  <a:lnTo>
                    <a:pt x="0" y="6233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2" name="文本框 21"/>
          <p:cNvSpPr txBox="1"/>
          <p:nvPr userDrawn="1">
            <p:custDataLst>
              <p:tags r:id="rId3"/>
            </p:custDataLst>
          </p:nvPr>
        </p:nvSpPr>
        <p:spPr>
          <a:xfrm>
            <a:off x="609600" y="523875"/>
            <a:ext cx="628650" cy="52322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algn="ctr">
              <a:defRPr sz="2800">
                <a:solidFill>
                  <a:schemeClr val="bg1"/>
                </a:solidFill>
                <a:latin typeface="Impact" panose="020B080603090205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1"/>
            </p:custDataLst>
          </p:nvPr>
        </p:nvGrpSpPr>
        <p:grpSpPr>
          <a:xfrm>
            <a:off x="9255760" y="5188585"/>
            <a:ext cx="3430270" cy="1678305"/>
            <a:chOff x="10646" y="5909"/>
            <a:chExt cx="9994" cy="4890"/>
          </a:xfrm>
        </p:grpSpPr>
        <p:sp>
          <p:nvSpPr>
            <p:cNvPr id="6" name="等腰三角形 5"/>
            <p:cNvSpPr/>
            <p:nvPr userDrawn="1">
              <p:custDataLst>
                <p:tags r:id="rId11"/>
              </p:custDataLst>
            </p:nvPr>
          </p:nvSpPr>
          <p:spPr>
            <a:xfrm rot="16200000">
              <a:off x="13703" y="5303"/>
              <a:ext cx="4891" cy="6103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12"/>
            <p:cNvSpPr/>
            <p:nvPr userDrawn="1">
              <p:custDataLst>
                <p:tags r:id="rId12"/>
              </p:custDataLst>
            </p:nvPr>
          </p:nvSpPr>
          <p:spPr>
            <a:xfrm rot="19299726">
              <a:off x="10646" y="7578"/>
              <a:ext cx="9994" cy="1096"/>
            </a:xfrm>
            <a:custGeom>
              <a:avLst/>
              <a:gdLst>
                <a:gd name="connsiteX0" fmla="*/ 0 w 5892800"/>
                <a:gd name="connsiteY0" fmla="*/ 0 h 707886"/>
                <a:gd name="connsiteX1" fmla="*/ 5892800 w 5892800"/>
                <a:gd name="connsiteY1" fmla="*/ 0 h 707886"/>
                <a:gd name="connsiteX2" fmla="*/ 5892800 w 5892800"/>
                <a:gd name="connsiteY2" fmla="*/ 707886 h 707886"/>
                <a:gd name="connsiteX3" fmla="*/ 0 w 5892800"/>
                <a:gd name="connsiteY3" fmla="*/ 707886 h 707886"/>
                <a:gd name="connsiteX4" fmla="*/ 0 w 5892800"/>
                <a:gd name="connsiteY4" fmla="*/ 0 h 707886"/>
                <a:gd name="connsiteX0-1" fmla="*/ 0 w 6244155"/>
                <a:gd name="connsiteY0-2" fmla="*/ 0 h 707886"/>
                <a:gd name="connsiteX1-3" fmla="*/ 6244155 w 6244155"/>
                <a:gd name="connsiteY1-4" fmla="*/ 293 h 707886"/>
                <a:gd name="connsiteX2-5" fmla="*/ 5892800 w 6244155"/>
                <a:gd name="connsiteY2-6" fmla="*/ 707886 h 707886"/>
                <a:gd name="connsiteX3-7" fmla="*/ 0 w 6244155"/>
                <a:gd name="connsiteY3-8" fmla="*/ 707886 h 707886"/>
                <a:gd name="connsiteX4-9" fmla="*/ 0 w 6244155"/>
                <a:gd name="connsiteY4-10" fmla="*/ 0 h 707886"/>
                <a:gd name="connsiteX0-11" fmla="*/ 0 w 6244155"/>
                <a:gd name="connsiteY0-12" fmla="*/ 0 h 707886"/>
                <a:gd name="connsiteX1-13" fmla="*/ 6244155 w 6244155"/>
                <a:gd name="connsiteY1-14" fmla="*/ 293 h 707886"/>
                <a:gd name="connsiteX2-15" fmla="*/ 5654769 w 6244155"/>
                <a:gd name="connsiteY2-16" fmla="*/ 704690 h 707886"/>
                <a:gd name="connsiteX3-17" fmla="*/ 0 w 6244155"/>
                <a:gd name="connsiteY3-18" fmla="*/ 707886 h 707886"/>
                <a:gd name="connsiteX4-19" fmla="*/ 0 w 6244155"/>
                <a:gd name="connsiteY4-20" fmla="*/ 0 h 707886"/>
                <a:gd name="connsiteX0-21" fmla="*/ 0 w 6201341"/>
                <a:gd name="connsiteY0-22" fmla="*/ 0 h 707886"/>
                <a:gd name="connsiteX1-23" fmla="*/ 6201341 w 6201341"/>
                <a:gd name="connsiteY1-24" fmla="*/ 5293 h 707886"/>
                <a:gd name="connsiteX2-25" fmla="*/ 5654769 w 6201341"/>
                <a:gd name="connsiteY2-26" fmla="*/ 704690 h 707886"/>
                <a:gd name="connsiteX3-27" fmla="*/ 0 w 6201341"/>
                <a:gd name="connsiteY3-28" fmla="*/ 707886 h 707886"/>
                <a:gd name="connsiteX4-29" fmla="*/ 0 w 6201341"/>
                <a:gd name="connsiteY4-30" fmla="*/ 0 h 707886"/>
                <a:gd name="connsiteX0-31" fmla="*/ 0 w 6201341"/>
                <a:gd name="connsiteY0-32" fmla="*/ 0 h 707886"/>
                <a:gd name="connsiteX1-33" fmla="*/ 6201341 w 6201341"/>
                <a:gd name="connsiteY1-34" fmla="*/ 5293 h 707886"/>
                <a:gd name="connsiteX2-35" fmla="*/ 5638088 w 6201341"/>
                <a:gd name="connsiteY2-36" fmla="*/ 701215 h 707886"/>
                <a:gd name="connsiteX3-37" fmla="*/ 0 w 6201341"/>
                <a:gd name="connsiteY3-38" fmla="*/ 707886 h 707886"/>
                <a:gd name="connsiteX4-39" fmla="*/ 0 w 6201341"/>
                <a:gd name="connsiteY4-40" fmla="*/ 0 h 707886"/>
                <a:gd name="connsiteX0-41" fmla="*/ 0 w 6201341"/>
                <a:gd name="connsiteY0-42" fmla="*/ 0 h 701215"/>
                <a:gd name="connsiteX1-43" fmla="*/ 6201341 w 6201341"/>
                <a:gd name="connsiteY1-44" fmla="*/ 5293 h 701215"/>
                <a:gd name="connsiteX2-45" fmla="*/ 5638088 w 6201341"/>
                <a:gd name="connsiteY2-46" fmla="*/ 701215 h 701215"/>
                <a:gd name="connsiteX3-47" fmla="*/ 719912 w 6201341"/>
                <a:gd name="connsiteY3-48" fmla="*/ 694321 h 701215"/>
                <a:gd name="connsiteX4-49" fmla="*/ 0 w 6201341"/>
                <a:gd name="connsiteY4-50" fmla="*/ 0 h 701215"/>
                <a:gd name="connsiteX0-51" fmla="*/ 0 w 6346464"/>
                <a:gd name="connsiteY0-52" fmla="*/ 6233 h 695922"/>
                <a:gd name="connsiteX1-53" fmla="*/ 6346464 w 6346464"/>
                <a:gd name="connsiteY1-54" fmla="*/ 0 h 695922"/>
                <a:gd name="connsiteX2-55" fmla="*/ 5783211 w 6346464"/>
                <a:gd name="connsiteY2-56" fmla="*/ 695922 h 695922"/>
                <a:gd name="connsiteX3-57" fmla="*/ 865035 w 6346464"/>
                <a:gd name="connsiteY3-58" fmla="*/ 689028 h 695922"/>
                <a:gd name="connsiteX4-59" fmla="*/ 0 w 6346464"/>
                <a:gd name="connsiteY4-60" fmla="*/ 6233 h 6959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346464" h="695922">
                  <a:moveTo>
                    <a:pt x="0" y="6233"/>
                  </a:moveTo>
                  <a:lnTo>
                    <a:pt x="6346464" y="0"/>
                  </a:lnTo>
                  <a:lnTo>
                    <a:pt x="5783211" y="695922"/>
                  </a:lnTo>
                  <a:lnTo>
                    <a:pt x="865035" y="689028"/>
                  </a:lnTo>
                  <a:lnTo>
                    <a:pt x="0" y="6233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>
            <a:off x="-558165" y="0"/>
            <a:ext cx="3763010" cy="1841500"/>
            <a:chOff x="-1483" y="0"/>
            <a:chExt cx="9994" cy="4890"/>
          </a:xfrm>
        </p:grpSpPr>
        <p:sp>
          <p:nvSpPr>
            <p:cNvPr id="10" name="等腰三角形 9"/>
            <p:cNvSpPr/>
            <p:nvPr userDrawn="1">
              <p:custDataLst>
                <p:tags r:id="rId9"/>
              </p:custDataLst>
            </p:nvPr>
          </p:nvSpPr>
          <p:spPr>
            <a:xfrm rot="5400000">
              <a:off x="606" y="-606"/>
              <a:ext cx="4891" cy="6103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2"/>
            <p:cNvSpPr/>
            <p:nvPr userDrawn="1">
              <p:custDataLst>
                <p:tags r:id="rId10"/>
              </p:custDataLst>
            </p:nvPr>
          </p:nvSpPr>
          <p:spPr>
            <a:xfrm rot="8445098">
              <a:off x="-1483" y="2178"/>
              <a:ext cx="9994" cy="1096"/>
            </a:xfrm>
            <a:custGeom>
              <a:avLst/>
              <a:gdLst>
                <a:gd name="connsiteX0" fmla="*/ 0 w 5892800"/>
                <a:gd name="connsiteY0" fmla="*/ 0 h 707886"/>
                <a:gd name="connsiteX1" fmla="*/ 5892800 w 5892800"/>
                <a:gd name="connsiteY1" fmla="*/ 0 h 707886"/>
                <a:gd name="connsiteX2" fmla="*/ 5892800 w 5892800"/>
                <a:gd name="connsiteY2" fmla="*/ 707886 h 707886"/>
                <a:gd name="connsiteX3" fmla="*/ 0 w 5892800"/>
                <a:gd name="connsiteY3" fmla="*/ 707886 h 707886"/>
                <a:gd name="connsiteX4" fmla="*/ 0 w 5892800"/>
                <a:gd name="connsiteY4" fmla="*/ 0 h 707886"/>
                <a:gd name="connsiteX0-1" fmla="*/ 0 w 6244155"/>
                <a:gd name="connsiteY0-2" fmla="*/ 0 h 707886"/>
                <a:gd name="connsiteX1-3" fmla="*/ 6244155 w 6244155"/>
                <a:gd name="connsiteY1-4" fmla="*/ 293 h 707886"/>
                <a:gd name="connsiteX2-5" fmla="*/ 5892800 w 6244155"/>
                <a:gd name="connsiteY2-6" fmla="*/ 707886 h 707886"/>
                <a:gd name="connsiteX3-7" fmla="*/ 0 w 6244155"/>
                <a:gd name="connsiteY3-8" fmla="*/ 707886 h 707886"/>
                <a:gd name="connsiteX4-9" fmla="*/ 0 w 6244155"/>
                <a:gd name="connsiteY4-10" fmla="*/ 0 h 707886"/>
                <a:gd name="connsiteX0-11" fmla="*/ 0 w 6244155"/>
                <a:gd name="connsiteY0-12" fmla="*/ 0 h 707886"/>
                <a:gd name="connsiteX1-13" fmla="*/ 6244155 w 6244155"/>
                <a:gd name="connsiteY1-14" fmla="*/ 293 h 707886"/>
                <a:gd name="connsiteX2-15" fmla="*/ 5654769 w 6244155"/>
                <a:gd name="connsiteY2-16" fmla="*/ 704690 h 707886"/>
                <a:gd name="connsiteX3-17" fmla="*/ 0 w 6244155"/>
                <a:gd name="connsiteY3-18" fmla="*/ 707886 h 707886"/>
                <a:gd name="connsiteX4-19" fmla="*/ 0 w 6244155"/>
                <a:gd name="connsiteY4-20" fmla="*/ 0 h 707886"/>
                <a:gd name="connsiteX0-21" fmla="*/ 0 w 6201341"/>
                <a:gd name="connsiteY0-22" fmla="*/ 0 h 707886"/>
                <a:gd name="connsiteX1-23" fmla="*/ 6201341 w 6201341"/>
                <a:gd name="connsiteY1-24" fmla="*/ 5293 h 707886"/>
                <a:gd name="connsiteX2-25" fmla="*/ 5654769 w 6201341"/>
                <a:gd name="connsiteY2-26" fmla="*/ 704690 h 707886"/>
                <a:gd name="connsiteX3-27" fmla="*/ 0 w 6201341"/>
                <a:gd name="connsiteY3-28" fmla="*/ 707886 h 707886"/>
                <a:gd name="connsiteX4-29" fmla="*/ 0 w 6201341"/>
                <a:gd name="connsiteY4-30" fmla="*/ 0 h 707886"/>
                <a:gd name="connsiteX0-31" fmla="*/ 0 w 6201341"/>
                <a:gd name="connsiteY0-32" fmla="*/ 0 h 707886"/>
                <a:gd name="connsiteX1-33" fmla="*/ 6201341 w 6201341"/>
                <a:gd name="connsiteY1-34" fmla="*/ 5293 h 707886"/>
                <a:gd name="connsiteX2-35" fmla="*/ 5638088 w 6201341"/>
                <a:gd name="connsiteY2-36" fmla="*/ 701215 h 707886"/>
                <a:gd name="connsiteX3-37" fmla="*/ 0 w 6201341"/>
                <a:gd name="connsiteY3-38" fmla="*/ 707886 h 707886"/>
                <a:gd name="connsiteX4-39" fmla="*/ 0 w 6201341"/>
                <a:gd name="connsiteY4-40" fmla="*/ 0 h 707886"/>
                <a:gd name="connsiteX0-41" fmla="*/ 0 w 6201341"/>
                <a:gd name="connsiteY0-42" fmla="*/ 0 h 701215"/>
                <a:gd name="connsiteX1-43" fmla="*/ 6201341 w 6201341"/>
                <a:gd name="connsiteY1-44" fmla="*/ 5293 h 701215"/>
                <a:gd name="connsiteX2-45" fmla="*/ 5638088 w 6201341"/>
                <a:gd name="connsiteY2-46" fmla="*/ 701215 h 701215"/>
                <a:gd name="connsiteX3-47" fmla="*/ 719912 w 6201341"/>
                <a:gd name="connsiteY3-48" fmla="*/ 694321 h 701215"/>
                <a:gd name="connsiteX4-49" fmla="*/ 0 w 6201341"/>
                <a:gd name="connsiteY4-50" fmla="*/ 0 h 701215"/>
                <a:gd name="connsiteX0-51" fmla="*/ 0 w 6346464"/>
                <a:gd name="connsiteY0-52" fmla="*/ 6233 h 695922"/>
                <a:gd name="connsiteX1-53" fmla="*/ 6346464 w 6346464"/>
                <a:gd name="connsiteY1-54" fmla="*/ 0 h 695922"/>
                <a:gd name="connsiteX2-55" fmla="*/ 5783211 w 6346464"/>
                <a:gd name="connsiteY2-56" fmla="*/ 695922 h 695922"/>
                <a:gd name="connsiteX3-57" fmla="*/ 865035 w 6346464"/>
                <a:gd name="connsiteY3-58" fmla="*/ 689028 h 695922"/>
                <a:gd name="connsiteX4-59" fmla="*/ 0 w 6346464"/>
                <a:gd name="connsiteY4-60" fmla="*/ 6233 h 6959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346464" h="695922">
                  <a:moveTo>
                    <a:pt x="0" y="6233"/>
                  </a:moveTo>
                  <a:lnTo>
                    <a:pt x="6346464" y="0"/>
                  </a:lnTo>
                  <a:lnTo>
                    <a:pt x="5783211" y="695922"/>
                  </a:lnTo>
                  <a:lnTo>
                    <a:pt x="865035" y="689028"/>
                  </a:lnTo>
                  <a:lnTo>
                    <a:pt x="0" y="6233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矩形 7"/>
          <p:cNvSpPr/>
          <p:nvPr userDrawn="1">
            <p:custDataLst>
              <p:tags r:id="rId3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1"/>
            </p:custDataLst>
          </p:nvPr>
        </p:nvGrpSpPr>
        <p:grpSpPr>
          <a:xfrm>
            <a:off x="9708515" y="5438775"/>
            <a:ext cx="2901315" cy="1419225"/>
            <a:chOff x="10646" y="5909"/>
            <a:chExt cx="9994" cy="4890"/>
          </a:xfrm>
        </p:grpSpPr>
        <p:sp>
          <p:nvSpPr>
            <p:cNvPr id="11" name="等腰三角形 10"/>
            <p:cNvSpPr/>
            <p:nvPr userDrawn="1">
              <p:custDataLst>
                <p:tags r:id="rId12"/>
              </p:custDataLst>
            </p:nvPr>
          </p:nvSpPr>
          <p:spPr>
            <a:xfrm rot="16200000">
              <a:off x="13703" y="5303"/>
              <a:ext cx="4891" cy="6103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2"/>
            <p:cNvSpPr/>
            <p:nvPr userDrawn="1">
              <p:custDataLst>
                <p:tags r:id="rId13"/>
              </p:custDataLst>
            </p:nvPr>
          </p:nvSpPr>
          <p:spPr>
            <a:xfrm rot="19299726">
              <a:off x="10646" y="7578"/>
              <a:ext cx="9994" cy="1096"/>
            </a:xfrm>
            <a:custGeom>
              <a:avLst/>
              <a:gdLst>
                <a:gd name="connsiteX0" fmla="*/ 0 w 5892800"/>
                <a:gd name="connsiteY0" fmla="*/ 0 h 707886"/>
                <a:gd name="connsiteX1" fmla="*/ 5892800 w 5892800"/>
                <a:gd name="connsiteY1" fmla="*/ 0 h 707886"/>
                <a:gd name="connsiteX2" fmla="*/ 5892800 w 5892800"/>
                <a:gd name="connsiteY2" fmla="*/ 707886 h 707886"/>
                <a:gd name="connsiteX3" fmla="*/ 0 w 5892800"/>
                <a:gd name="connsiteY3" fmla="*/ 707886 h 707886"/>
                <a:gd name="connsiteX4" fmla="*/ 0 w 5892800"/>
                <a:gd name="connsiteY4" fmla="*/ 0 h 707886"/>
                <a:gd name="connsiteX0-1" fmla="*/ 0 w 6244155"/>
                <a:gd name="connsiteY0-2" fmla="*/ 0 h 707886"/>
                <a:gd name="connsiteX1-3" fmla="*/ 6244155 w 6244155"/>
                <a:gd name="connsiteY1-4" fmla="*/ 293 h 707886"/>
                <a:gd name="connsiteX2-5" fmla="*/ 5892800 w 6244155"/>
                <a:gd name="connsiteY2-6" fmla="*/ 707886 h 707886"/>
                <a:gd name="connsiteX3-7" fmla="*/ 0 w 6244155"/>
                <a:gd name="connsiteY3-8" fmla="*/ 707886 h 707886"/>
                <a:gd name="connsiteX4-9" fmla="*/ 0 w 6244155"/>
                <a:gd name="connsiteY4-10" fmla="*/ 0 h 707886"/>
                <a:gd name="connsiteX0-11" fmla="*/ 0 w 6244155"/>
                <a:gd name="connsiteY0-12" fmla="*/ 0 h 707886"/>
                <a:gd name="connsiteX1-13" fmla="*/ 6244155 w 6244155"/>
                <a:gd name="connsiteY1-14" fmla="*/ 293 h 707886"/>
                <a:gd name="connsiteX2-15" fmla="*/ 5654769 w 6244155"/>
                <a:gd name="connsiteY2-16" fmla="*/ 704690 h 707886"/>
                <a:gd name="connsiteX3-17" fmla="*/ 0 w 6244155"/>
                <a:gd name="connsiteY3-18" fmla="*/ 707886 h 707886"/>
                <a:gd name="connsiteX4-19" fmla="*/ 0 w 6244155"/>
                <a:gd name="connsiteY4-20" fmla="*/ 0 h 707886"/>
                <a:gd name="connsiteX0-21" fmla="*/ 0 w 6201341"/>
                <a:gd name="connsiteY0-22" fmla="*/ 0 h 707886"/>
                <a:gd name="connsiteX1-23" fmla="*/ 6201341 w 6201341"/>
                <a:gd name="connsiteY1-24" fmla="*/ 5293 h 707886"/>
                <a:gd name="connsiteX2-25" fmla="*/ 5654769 w 6201341"/>
                <a:gd name="connsiteY2-26" fmla="*/ 704690 h 707886"/>
                <a:gd name="connsiteX3-27" fmla="*/ 0 w 6201341"/>
                <a:gd name="connsiteY3-28" fmla="*/ 707886 h 707886"/>
                <a:gd name="connsiteX4-29" fmla="*/ 0 w 6201341"/>
                <a:gd name="connsiteY4-30" fmla="*/ 0 h 707886"/>
                <a:gd name="connsiteX0-31" fmla="*/ 0 w 6201341"/>
                <a:gd name="connsiteY0-32" fmla="*/ 0 h 707886"/>
                <a:gd name="connsiteX1-33" fmla="*/ 6201341 w 6201341"/>
                <a:gd name="connsiteY1-34" fmla="*/ 5293 h 707886"/>
                <a:gd name="connsiteX2-35" fmla="*/ 5638088 w 6201341"/>
                <a:gd name="connsiteY2-36" fmla="*/ 701215 h 707886"/>
                <a:gd name="connsiteX3-37" fmla="*/ 0 w 6201341"/>
                <a:gd name="connsiteY3-38" fmla="*/ 707886 h 707886"/>
                <a:gd name="connsiteX4-39" fmla="*/ 0 w 6201341"/>
                <a:gd name="connsiteY4-40" fmla="*/ 0 h 707886"/>
                <a:gd name="connsiteX0-41" fmla="*/ 0 w 6201341"/>
                <a:gd name="connsiteY0-42" fmla="*/ 0 h 701215"/>
                <a:gd name="connsiteX1-43" fmla="*/ 6201341 w 6201341"/>
                <a:gd name="connsiteY1-44" fmla="*/ 5293 h 701215"/>
                <a:gd name="connsiteX2-45" fmla="*/ 5638088 w 6201341"/>
                <a:gd name="connsiteY2-46" fmla="*/ 701215 h 701215"/>
                <a:gd name="connsiteX3-47" fmla="*/ 719912 w 6201341"/>
                <a:gd name="connsiteY3-48" fmla="*/ 694321 h 701215"/>
                <a:gd name="connsiteX4-49" fmla="*/ 0 w 6201341"/>
                <a:gd name="connsiteY4-50" fmla="*/ 0 h 701215"/>
                <a:gd name="connsiteX0-51" fmla="*/ 0 w 6346464"/>
                <a:gd name="connsiteY0-52" fmla="*/ 6233 h 695922"/>
                <a:gd name="connsiteX1-53" fmla="*/ 6346464 w 6346464"/>
                <a:gd name="connsiteY1-54" fmla="*/ 0 h 695922"/>
                <a:gd name="connsiteX2-55" fmla="*/ 5783211 w 6346464"/>
                <a:gd name="connsiteY2-56" fmla="*/ 695922 h 695922"/>
                <a:gd name="connsiteX3-57" fmla="*/ 865035 w 6346464"/>
                <a:gd name="connsiteY3-58" fmla="*/ 689028 h 695922"/>
                <a:gd name="connsiteX4-59" fmla="*/ 0 w 6346464"/>
                <a:gd name="connsiteY4-60" fmla="*/ 6233 h 6959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346464" h="695922">
                  <a:moveTo>
                    <a:pt x="0" y="6233"/>
                  </a:moveTo>
                  <a:lnTo>
                    <a:pt x="6346464" y="0"/>
                  </a:lnTo>
                  <a:lnTo>
                    <a:pt x="5783211" y="695922"/>
                  </a:lnTo>
                  <a:lnTo>
                    <a:pt x="865035" y="689028"/>
                  </a:lnTo>
                  <a:lnTo>
                    <a:pt x="0" y="6233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grpSp>
        <p:nvGrpSpPr>
          <p:cNvPr id="12" name="组合 11"/>
          <p:cNvGrpSpPr/>
          <p:nvPr userDrawn="1">
            <p:custDataLst>
              <p:tags r:id="rId3"/>
            </p:custDataLst>
          </p:nvPr>
        </p:nvGrpSpPr>
        <p:grpSpPr>
          <a:xfrm>
            <a:off x="-284" y="-109"/>
            <a:ext cx="1633414" cy="614561"/>
            <a:chOff x="949766" y="3882916"/>
            <a:chExt cx="2002973" cy="753605"/>
          </a:xfrm>
        </p:grpSpPr>
        <p:sp>
          <p:nvSpPr>
            <p:cNvPr id="6" name="矩形 5"/>
            <p:cNvSpPr/>
            <p:nvPr>
              <p:custDataLst>
                <p:tags r:id="rId10"/>
              </p:custDataLst>
            </p:nvPr>
          </p:nvSpPr>
          <p:spPr>
            <a:xfrm>
              <a:off x="949766" y="3882916"/>
              <a:ext cx="2002973" cy="70788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>
              <p:custDataLst>
                <p:tags r:id="rId11"/>
              </p:custDataLst>
            </p:nvPr>
          </p:nvSpPr>
          <p:spPr>
            <a:xfrm>
              <a:off x="949766" y="4590802"/>
              <a:ext cx="2002973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1"/>
            </p:custDataLst>
          </p:nvPr>
        </p:nvGrpSpPr>
        <p:grpSpPr>
          <a:xfrm flipH="1">
            <a:off x="-417830" y="5438775"/>
            <a:ext cx="2901315" cy="1419225"/>
            <a:chOff x="10646" y="5909"/>
            <a:chExt cx="9994" cy="4890"/>
          </a:xfrm>
        </p:grpSpPr>
        <p:sp>
          <p:nvSpPr>
            <p:cNvPr id="11" name="等腰三角形 10"/>
            <p:cNvSpPr/>
            <p:nvPr userDrawn="1">
              <p:custDataLst>
                <p:tags r:id="rId12"/>
              </p:custDataLst>
            </p:nvPr>
          </p:nvSpPr>
          <p:spPr>
            <a:xfrm rot="16200000">
              <a:off x="13703" y="5303"/>
              <a:ext cx="4891" cy="6103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2"/>
            <p:cNvSpPr/>
            <p:nvPr userDrawn="1">
              <p:custDataLst>
                <p:tags r:id="rId13"/>
              </p:custDataLst>
            </p:nvPr>
          </p:nvSpPr>
          <p:spPr>
            <a:xfrm rot="19299726">
              <a:off x="10646" y="7578"/>
              <a:ext cx="9994" cy="1096"/>
            </a:xfrm>
            <a:custGeom>
              <a:avLst/>
              <a:gdLst>
                <a:gd name="connsiteX0" fmla="*/ 0 w 5892800"/>
                <a:gd name="connsiteY0" fmla="*/ 0 h 707886"/>
                <a:gd name="connsiteX1" fmla="*/ 5892800 w 5892800"/>
                <a:gd name="connsiteY1" fmla="*/ 0 h 707886"/>
                <a:gd name="connsiteX2" fmla="*/ 5892800 w 5892800"/>
                <a:gd name="connsiteY2" fmla="*/ 707886 h 707886"/>
                <a:gd name="connsiteX3" fmla="*/ 0 w 5892800"/>
                <a:gd name="connsiteY3" fmla="*/ 707886 h 707886"/>
                <a:gd name="connsiteX4" fmla="*/ 0 w 5892800"/>
                <a:gd name="connsiteY4" fmla="*/ 0 h 707886"/>
                <a:gd name="connsiteX0-1" fmla="*/ 0 w 6244155"/>
                <a:gd name="connsiteY0-2" fmla="*/ 0 h 707886"/>
                <a:gd name="connsiteX1-3" fmla="*/ 6244155 w 6244155"/>
                <a:gd name="connsiteY1-4" fmla="*/ 293 h 707886"/>
                <a:gd name="connsiteX2-5" fmla="*/ 5892800 w 6244155"/>
                <a:gd name="connsiteY2-6" fmla="*/ 707886 h 707886"/>
                <a:gd name="connsiteX3-7" fmla="*/ 0 w 6244155"/>
                <a:gd name="connsiteY3-8" fmla="*/ 707886 h 707886"/>
                <a:gd name="connsiteX4-9" fmla="*/ 0 w 6244155"/>
                <a:gd name="connsiteY4-10" fmla="*/ 0 h 707886"/>
                <a:gd name="connsiteX0-11" fmla="*/ 0 w 6244155"/>
                <a:gd name="connsiteY0-12" fmla="*/ 0 h 707886"/>
                <a:gd name="connsiteX1-13" fmla="*/ 6244155 w 6244155"/>
                <a:gd name="connsiteY1-14" fmla="*/ 293 h 707886"/>
                <a:gd name="connsiteX2-15" fmla="*/ 5654769 w 6244155"/>
                <a:gd name="connsiteY2-16" fmla="*/ 704690 h 707886"/>
                <a:gd name="connsiteX3-17" fmla="*/ 0 w 6244155"/>
                <a:gd name="connsiteY3-18" fmla="*/ 707886 h 707886"/>
                <a:gd name="connsiteX4-19" fmla="*/ 0 w 6244155"/>
                <a:gd name="connsiteY4-20" fmla="*/ 0 h 707886"/>
                <a:gd name="connsiteX0-21" fmla="*/ 0 w 6201341"/>
                <a:gd name="connsiteY0-22" fmla="*/ 0 h 707886"/>
                <a:gd name="connsiteX1-23" fmla="*/ 6201341 w 6201341"/>
                <a:gd name="connsiteY1-24" fmla="*/ 5293 h 707886"/>
                <a:gd name="connsiteX2-25" fmla="*/ 5654769 w 6201341"/>
                <a:gd name="connsiteY2-26" fmla="*/ 704690 h 707886"/>
                <a:gd name="connsiteX3-27" fmla="*/ 0 w 6201341"/>
                <a:gd name="connsiteY3-28" fmla="*/ 707886 h 707886"/>
                <a:gd name="connsiteX4-29" fmla="*/ 0 w 6201341"/>
                <a:gd name="connsiteY4-30" fmla="*/ 0 h 707886"/>
                <a:gd name="connsiteX0-31" fmla="*/ 0 w 6201341"/>
                <a:gd name="connsiteY0-32" fmla="*/ 0 h 707886"/>
                <a:gd name="connsiteX1-33" fmla="*/ 6201341 w 6201341"/>
                <a:gd name="connsiteY1-34" fmla="*/ 5293 h 707886"/>
                <a:gd name="connsiteX2-35" fmla="*/ 5638088 w 6201341"/>
                <a:gd name="connsiteY2-36" fmla="*/ 701215 h 707886"/>
                <a:gd name="connsiteX3-37" fmla="*/ 0 w 6201341"/>
                <a:gd name="connsiteY3-38" fmla="*/ 707886 h 707886"/>
                <a:gd name="connsiteX4-39" fmla="*/ 0 w 6201341"/>
                <a:gd name="connsiteY4-40" fmla="*/ 0 h 707886"/>
                <a:gd name="connsiteX0-41" fmla="*/ 0 w 6201341"/>
                <a:gd name="connsiteY0-42" fmla="*/ 0 h 701215"/>
                <a:gd name="connsiteX1-43" fmla="*/ 6201341 w 6201341"/>
                <a:gd name="connsiteY1-44" fmla="*/ 5293 h 701215"/>
                <a:gd name="connsiteX2-45" fmla="*/ 5638088 w 6201341"/>
                <a:gd name="connsiteY2-46" fmla="*/ 701215 h 701215"/>
                <a:gd name="connsiteX3-47" fmla="*/ 719912 w 6201341"/>
                <a:gd name="connsiteY3-48" fmla="*/ 694321 h 701215"/>
                <a:gd name="connsiteX4-49" fmla="*/ 0 w 6201341"/>
                <a:gd name="connsiteY4-50" fmla="*/ 0 h 701215"/>
                <a:gd name="connsiteX0-51" fmla="*/ 0 w 6346464"/>
                <a:gd name="connsiteY0-52" fmla="*/ 6233 h 695922"/>
                <a:gd name="connsiteX1-53" fmla="*/ 6346464 w 6346464"/>
                <a:gd name="connsiteY1-54" fmla="*/ 0 h 695922"/>
                <a:gd name="connsiteX2-55" fmla="*/ 5783211 w 6346464"/>
                <a:gd name="connsiteY2-56" fmla="*/ 695922 h 695922"/>
                <a:gd name="connsiteX3-57" fmla="*/ 865035 w 6346464"/>
                <a:gd name="connsiteY3-58" fmla="*/ 689028 h 695922"/>
                <a:gd name="connsiteX4-59" fmla="*/ 0 w 6346464"/>
                <a:gd name="connsiteY4-60" fmla="*/ 6233 h 6959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346464" h="695922">
                  <a:moveTo>
                    <a:pt x="0" y="6233"/>
                  </a:moveTo>
                  <a:lnTo>
                    <a:pt x="6346464" y="0"/>
                  </a:lnTo>
                  <a:lnTo>
                    <a:pt x="5783211" y="695922"/>
                  </a:lnTo>
                  <a:lnTo>
                    <a:pt x="865035" y="689028"/>
                  </a:lnTo>
                  <a:lnTo>
                    <a:pt x="0" y="6233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grpSp>
        <p:nvGrpSpPr>
          <p:cNvPr id="12" name="组合 11"/>
          <p:cNvGrpSpPr/>
          <p:nvPr userDrawn="1">
            <p:custDataLst>
              <p:tags r:id="rId3"/>
            </p:custDataLst>
          </p:nvPr>
        </p:nvGrpSpPr>
        <p:grpSpPr>
          <a:xfrm>
            <a:off x="10558496" y="-9634"/>
            <a:ext cx="1633414" cy="614561"/>
            <a:chOff x="949766" y="3882916"/>
            <a:chExt cx="2002973" cy="753605"/>
          </a:xfrm>
        </p:grpSpPr>
        <p:sp>
          <p:nvSpPr>
            <p:cNvPr id="6" name="矩形 5"/>
            <p:cNvSpPr/>
            <p:nvPr>
              <p:custDataLst>
                <p:tags r:id="rId10"/>
              </p:custDataLst>
            </p:nvPr>
          </p:nvSpPr>
          <p:spPr>
            <a:xfrm>
              <a:off x="949766" y="3882916"/>
              <a:ext cx="2002973" cy="70788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>
              <p:custDataLst>
                <p:tags r:id="rId11"/>
              </p:custDataLst>
            </p:nvPr>
          </p:nvSpPr>
          <p:spPr>
            <a:xfrm>
              <a:off x="949766" y="4590802"/>
              <a:ext cx="2002973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1"/>
            </p:custDataLst>
          </p:nvPr>
        </p:nvGrpSpPr>
        <p:grpSpPr>
          <a:xfrm>
            <a:off x="-424180" y="-4445"/>
            <a:ext cx="2856865" cy="1398270"/>
            <a:chOff x="-1483" y="0"/>
            <a:chExt cx="9994" cy="4890"/>
          </a:xfrm>
        </p:grpSpPr>
        <p:sp>
          <p:nvSpPr>
            <p:cNvPr id="6" name="等腰三角形 5"/>
            <p:cNvSpPr/>
            <p:nvPr userDrawn="1">
              <p:custDataLst>
                <p:tags r:id="rId12"/>
              </p:custDataLst>
            </p:nvPr>
          </p:nvSpPr>
          <p:spPr>
            <a:xfrm rot="5400000">
              <a:off x="606" y="-606"/>
              <a:ext cx="4891" cy="6103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12"/>
            <p:cNvSpPr/>
            <p:nvPr userDrawn="1">
              <p:custDataLst>
                <p:tags r:id="rId13"/>
              </p:custDataLst>
            </p:nvPr>
          </p:nvSpPr>
          <p:spPr>
            <a:xfrm rot="8445098">
              <a:off x="-1483" y="2178"/>
              <a:ext cx="9994" cy="1096"/>
            </a:xfrm>
            <a:custGeom>
              <a:avLst/>
              <a:gdLst>
                <a:gd name="connsiteX0" fmla="*/ 0 w 5892800"/>
                <a:gd name="connsiteY0" fmla="*/ 0 h 707886"/>
                <a:gd name="connsiteX1" fmla="*/ 5892800 w 5892800"/>
                <a:gd name="connsiteY1" fmla="*/ 0 h 707886"/>
                <a:gd name="connsiteX2" fmla="*/ 5892800 w 5892800"/>
                <a:gd name="connsiteY2" fmla="*/ 707886 h 707886"/>
                <a:gd name="connsiteX3" fmla="*/ 0 w 5892800"/>
                <a:gd name="connsiteY3" fmla="*/ 707886 h 707886"/>
                <a:gd name="connsiteX4" fmla="*/ 0 w 5892800"/>
                <a:gd name="connsiteY4" fmla="*/ 0 h 707886"/>
                <a:gd name="connsiteX0-1" fmla="*/ 0 w 6244155"/>
                <a:gd name="connsiteY0-2" fmla="*/ 0 h 707886"/>
                <a:gd name="connsiteX1-3" fmla="*/ 6244155 w 6244155"/>
                <a:gd name="connsiteY1-4" fmla="*/ 293 h 707886"/>
                <a:gd name="connsiteX2-5" fmla="*/ 5892800 w 6244155"/>
                <a:gd name="connsiteY2-6" fmla="*/ 707886 h 707886"/>
                <a:gd name="connsiteX3-7" fmla="*/ 0 w 6244155"/>
                <a:gd name="connsiteY3-8" fmla="*/ 707886 h 707886"/>
                <a:gd name="connsiteX4-9" fmla="*/ 0 w 6244155"/>
                <a:gd name="connsiteY4-10" fmla="*/ 0 h 707886"/>
                <a:gd name="connsiteX0-11" fmla="*/ 0 w 6244155"/>
                <a:gd name="connsiteY0-12" fmla="*/ 0 h 707886"/>
                <a:gd name="connsiteX1-13" fmla="*/ 6244155 w 6244155"/>
                <a:gd name="connsiteY1-14" fmla="*/ 293 h 707886"/>
                <a:gd name="connsiteX2-15" fmla="*/ 5654769 w 6244155"/>
                <a:gd name="connsiteY2-16" fmla="*/ 704690 h 707886"/>
                <a:gd name="connsiteX3-17" fmla="*/ 0 w 6244155"/>
                <a:gd name="connsiteY3-18" fmla="*/ 707886 h 707886"/>
                <a:gd name="connsiteX4-19" fmla="*/ 0 w 6244155"/>
                <a:gd name="connsiteY4-20" fmla="*/ 0 h 707886"/>
                <a:gd name="connsiteX0-21" fmla="*/ 0 w 6201341"/>
                <a:gd name="connsiteY0-22" fmla="*/ 0 h 707886"/>
                <a:gd name="connsiteX1-23" fmla="*/ 6201341 w 6201341"/>
                <a:gd name="connsiteY1-24" fmla="*/ 5293 h 707886"/>
                <a:gd name="connsiteX2-25" fmla="*/ 5654769 w 6201341"/>
                <a:gd name="connsiteY2-26" fmla="*/ 704690 h 707886"/>
                <a:gd name="connsiteX3-27" fmla="*/ 0 w 6201341"/>
                <a:gd name="connsiteY3-28" fmla="*/ 707886 h 707886"/>
                <a:gd name="connsiteX4-29" fmla="*/ 0 w 6201341"/>
                <a:gd name="connsiteY4-30" fmla="*/ 0 h 707886"/>
                <a:gd name="connsiteX0-31" fmla="*/ 0 w 6201341"/>
                <a:gd name="connsiteY0-32" fmla="*/ 0 h 707886"/>
                <a:gd name="connsiteX1-33" fmla="*/ 6201341 w 6201341"/>
                <a:gd name="connsiteY1-34" fmla="*/ 5293 h 707886"/>
                <a:gd name="connsiteX2-35" fmla="*/ 5638088 w 6201341"/>
                <a:gd name="connsiteY2-36" fmla="*/ 701215 h 707886"/>
                <a:gd name="connsiteX3-37" fmla="*/ 0 w 6201341"/>
                <a:gd name="connsiteY3-38" fmla="*/ 707886 h 707886"/>
                <a:gd name="connsiteX4-39" fmla="*/ 0 w 6201341"/>
                <a:gd name="connsiteY4-40" fmla="*/ 0 h 707886"/>
                <a:gd name="connsiteX0-41" fmla="*/ 0 w 6201341"/>
                <a:gd name="connsiteY0-42" fmla="*/ 0 h 701215"/>
                <a:gd name="connsiteX1-43" fmla="*/ 6201341 w 6201341"/>
                <a:gd name="connsiteY1-44" fmla="*/ 5293 h 701215"/>
                <a:gd name="connsiteX2-45" fmla="*/ 5638088 w 6201341"/>
                <a:gd name="connsiteY2-46" fmla="*/ 701215 h 701215"/>
                <a:gd name="connsiteX3-47" fmla="*/ 719912 w 6201341"/>
                <a:gd name="connsiteY3-48" fmla="*/ 694321 h 701215"/>
                <a:gd name="connsiteX4-49" fmla="*/ 0 w 6201341"/>
                <a:gd name="connsiteY4-50" fmla="*/ 0 h 701215"/>
                <a:gd name="connsiteX0-51" fmla="*/ 0 w 6346464"/>
                <a:gd name="connsiteY0-52" fmla="*/ 6233 h 695922"/>
                <a:gd name="connsiteX1-53" fmla="*/ 6346464 w 6346464"/>
                <a:gd name="connsiteY1-54" fmla="*/ 0 h 695922"/>
                <a:gd name="connsiteX2-55" fmla="*/ 5783211 w 6346464"/>
                <a:gd name="connsiteY2-56" fmla="*/ 695922 h 695922"/>
                <a:gd name="connsiteX3-57" fmla="*/ 865035 w 6346464"/>
                <a:gd name="connsiteY3-58" fmla="*/ 689028 h 695922"/>
                <a:gd name="connsiteX4-59" fmla="*/ 0 w 6346464"/>
                <a:gd name="connsiteY4-60" fmla="*/ 6233 h 6959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346464" h="695922">
                  <a:moveTo>
                    <a:pt x="0" y="6233"/>
                  </a:moveTo>
                  <a:lnTo>
                    <a:pt x="6346464" y="0"/>
                  </a:lnTo>
                  <a:lnTo>
                    <a:pt x="5783211" y="695922"/>
                  </a:lnTo>
                  <a:lnTo>
                    <a:pt x="865035" y="689028"/>
                  </a:lnTo>
                  <a:lnTo>
                    <a:pt x="0" y="6233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grpSp>
        <p:nvGrpSpPr>
          <p:cNvPr id="11" name="组合 10"/>
          <p:cNvGrpSpPr/>
          <p:nvPr userDrawn="1">
            <p:custDataLst>
              <p:tags r:id="rId3"/>
            </p:custDataLst>
          </p:nvPr>
        </p:nvGrpSpPr>
        <p:grpSpPr>
          <a:xfrm>
            <a:off x="10558496" y="6250196"/>
            <a:ext cx="1633414" cy="614561"/>
            <a:chOff x="949766" y="3882916"/>
            <a:chExt cx="2002973" cy="753605"/>
          </a:xfrm>
        </p:grpSpPr>
        <p:sp>
          <p:nvSpPr>
            <p:cNvPr id="13" name="矩形 12"/>
            <p:cNvSpPr/>
            <p:nvPr>
              <p:custDataLst>
                <p:tags r:id="rId10"/>
              </p:custDataLst>
            </p:nvPr>
          </p:nvSpPr>
          <p:spPr>
            <a:xfrm>
              <a:off x="949766" y="3882916"/>
              <a:ext cx="2002973" cy="70788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>
              <p:custDataLst>
                <p:tags r:id="rId11"/>
              </p:custDataLst>
            </p:nvPr>
          </p:nvSpPr>
          <p:spPr>
            <a:xfrm>
              <a:off x="949766" y="4590802"/>
              <a:ext cx="2002973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9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1"/>
            </p:custDataLst>
          </p:nvPr>
        </p:nvGrpSpPr>
        <p:grpSpPr>
          <a:xfrm>
            <a:off x="10558496" y="6250196"/>
            <a:ext cx="1633414" cy="614561"/>
            <a:chOff x="949766" y="3882916"/>
            <a:chExt cx="2002973" cy="753605"/>
          </a:xfrm>
        </p:grpSpPr>
        <p:sp>
          <p:nvSpPr>
            <p:cNvPr id="15" name="矩形 14"/>
            <p:cNvSpPr/>
            <p:nvPr>
              <p:custDataLst>
                <p:tags r:id="rId11"/>
              </p:custDataLst>
            </p:nvPr>
          </p:nvSpPr>
          <p:spPr>
            <a:xfrm>
              <a:off x="949766" y="3882916"/>
              <a:ext cx="2002973" cy="70788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>
              <p:custDataLst>
                <p:tags r:id="rId12"/>
              </p:custDataLst>
            </p:nvPr>
          </p:nvSpPr>
          <p:spPr>
            <a:xfrm>
              <a:off x="949766" y="4590802"/>
              <a:ext cx="2002973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6" name="等腰三角形 5"/>
          <p:cNvSpPr/>
          <p:nvPr userDrawn="1">
            <p:custDataLst>
              <p:tags r:id="rId2"/>
            </p:custDataLst>
          </p:nvPr>
        </p:nvSpPr>
        <p:spPr>
          <a:xfrm rot="5400000">
            <a:off x="365579" y="-384630"/>
            <a:ext cx="3106057" cy="3875317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 userDrawn="1">
            <p:custDataLst>
              <p:tags r:id="rId3"/>
            </p:custDataLst>
          </p:nvPr>
        </p:nvSpPr>
        <p:spPr>
          <a:xfrm rot="16200000">
            <a:off x="8672738" y="3367313"/>
            <a:ext cx="3106057" cy="3875317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12"/>
          <p:cNvSpPr/>
          <p:nvPr userDrawn="1">
            <p:custDataLst>
              <p:tags r:id="rId4"/>
            </p:custDataLst>
          </p:nvPr>
        </p:nvSpPr>
        <p:spPr>
          <a:xfrm rot="19299726">
            <a:off x="6750617" y="4812139"/>
            <a:ext cx="6346464" cy="695922"/>
          </a:xfrm>
          <a:custGeom>
            <a:avLst/>
            <a:gdLst>
              <a:gd name="connsiteX0" fmla="*/ 0 w 5892800"/>
              <a:gd name="connsiteY0" fmla="*/ 0 h 707886"/>
              <a:gd name="connsiteX1" fmla="*/ 5892800 w 5892800"/>
              <a:gd name="connsiteY1" fmla="*/ 0 h 707886"/>
              <a:gd name="connsiteX2" fmla="*/ 5892800 w 5892800"/>
              <a:gd name="connsiteY2" fmla="*/ 707886 h 707886"/>
              <a:gd name="connsiteX3" fmla="*/ 0 w 5892800"/>
              <a:gd name="connsiteY3" fmla="*/ 707886 h 707886"/>
              <a:gd name="connsiteX4" fmla="*/ 0 w 5892800"/>
              <a:gd name="connsiteY4" fmla="*/ 0 h 707886"/>
              <a:gd name="connsiteX0-1" fmla="*/ 0 w 6244155"/>
              <a:gd name="connsiteY0-2" fmla="*/ 0 h 707886"/>
              <a:gd name="connsiteX1-3" fmla="*/ 6244155 w 6244155"/>
              <a:gd name="connsiteY1-4" fmla="*/ 293 h 707886"/>
              <a:gd name="connsiteX2-5" fmla="*/ 5892800 w 6244155"/>
              <a:gd name="connsiteY2-6" fmla="*/ 707886 h 707886"/>
              <a:gd name="connsiteX3-7" fmla="*/ 0 w 6244155"/>
              <a:gd name="connsiteY3-8" fmla="*/ 707886 h 707886"/>
              <a:gd name="connsiteX4-9" fmla="*/ 0 w 6244155"/>
              <a:gd name="connsiteY4-10" fmla="*/ 0 h 707886"/>
              <a:gd name="connsiteX0-11" fmla="*/ 0 w 6244155"/>
              <a:gd name="connsiteY0-12" fmla="*/ 0 h 707886"/>
              <a:gd name="connsiteX1-13" fmla="*/ 6244155 w 6244155"/>
              <a:gd name="connsiteY1-14" fmla="*/ 293 h 707886"/>
              <a:gd name="connsiteX2-15" fmla="*/ 5654769 w 6244155"/>
              <a:gd name="connsiteY2-16" fmla="*/ 704690 h 707886"/>
              <a:gd name="connsiteX3-17" fmla="*/ 0 w 6244155"/>
              <a:gd name="connsiteY3-18" fmla="*/ 707886 h 707886"/>
              <a:gd name="connsiteX4-19" fmla="*/ 0 w 6244155"/>
              <a:gd name="connsiteY4-20" fmla="*/ 0 h 707886"/>
              <a:gd name="connsiteX0-21" fmla="*/ 0 w 6201341"/>
              <a:gd name="connsiteY0-22" fmla="*/ 0 h 707886"/>
              <a:gd name="connsiteX1-23" fmla="*/ 6201341 w 6201341"/>
              <a:gd name="connsiteY1-24" fmla="*/ 5293 h 707886"/>
              <a:gd name="connsiteX2-25" fmla="*/ 5654769 w 6201341"/>
              <a:gd name="connsiteY2-26" fmla="*/ 704690 h 707886"/>
              <a:gd name="connsiteX3-27" fmla="*/ 0 w 6201341"/>
              <a:gd name="connsiteY3-28" fmla="*/ 707886 h 707886"/>
              <a:gd name="connsiteX4-29" fmla="*/ 0 w 6201341"/>
              <a:gd name="connsiteY4-30" fmla="*/ 0 h 707886"/>
              <a:gd name="connsiteX0-31" fmla="*/ 0 w 6201341"/>
              <a:gd name="connsiteY0-32" fmla="*/ 0 h 707886"/>
              <a:gd name="connsiteX1-33" fmla="*/ 6201341 w 6201341"/>
              <a:gd name="connsiteY1-34" fmla="*/ 5293 h 707886"/>
              <a:gd name="connsiteX2-35" fmla="*/ 5638088 w 6201341"/>
              <a:gd name="connsiteY2-36" fmla="*/ 701215 h 707886"/>
              <a:gd name="connsiteX3-37" fmla="*/ 0 w 6201341"/>
              <a:gd name="connsiteY3-38" fmla="*/ 707886 h 707886"/>
              <a:gd name="connsiteX4-39" fmla="*/ 0 w 6201341"/>
              <a:gd name="connsiteY4-40" fmla="*/ 0 h 707886"/>
              <a:gd name="connsiteX0-41" fmla="*/ 0 w 6201341"/>
              <a:gd name="connsiteY0-42" fmla="*/ 0 h 701215"/>
              <a:gd name="connsiteX1-43" fmla="*/ 6201341 w 6201341"/>
              <a:gd name="connsiteY1-44" fmla="*/ 5293 h 701215"/>
              <a:gd name="connsiteX2-45" fmla="*/ 5638088 w 6201341"/>
              <a:gd name="connsiteY2-46" fmla="*/ 701215 h 701215"/>
              <a:gd name="connsiteX3-47" fmla="*/ 719912 w 6201341"/>
              <a:gd name="connsiteY3-48" fmla="*/ 694321 h 701215"/>
              <a:gd name="connsiteX4-49" fmla="*/ 0 w 6201341"/>
              <a:gd name="connsiteY4-50" fmla="*/ 0 h 701215"/>
              <a:gd name="connsiteX0-51" fmla="*/ 0 w 6346464"/>
              <a:gd name="connsiteY0-52" fmla="*/ 6233 h 695922"/>
              <a:gd name="connsiteX1-53" fmla="*/ 6346464 w 6346464"/>
              <a:gd name="connsiteY1-54" fmla="*/ 0 h 695922"/>
              <a:gd name="connsiteX2-55" fmla="*/ 5783211 w 6346464"/>
              <a:gd name="connsiteY2-56" fmla="*/ 695922 h 695922"/>
              <a:gd name="connsiteX3-57" fmla="*/ 865035 w 6346464"/>
              <a:gd name="connsiteY3-58" fmla="*/ 689028 h 695922"/>
              <a:gd name="connsiteX4-59" fmla="*/ 0 w 6346464"/>
              <a:gd name="connsiteY4-60" fmla="*/ 6233 h 69592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346464" h="695922">
                <a:moveTo>
                  <a:pt x="0" y="6233"/>
                </a:moveTo>
                <a:lnTo>
                  <a:pt x="6346464" y="0"/>
                </a:lnTo>
                <a:lnTo>
                  <a:pt x="5783211" y="695922"/>
                </a:lnTo>
                <a:lnTo>
                  <a:pt x="865035" y="689028"/>
                </a:lnTo>
                <a:lnTo>
                  <a:pt x="0" y="6233"/>
                </a:lnTo>
                <a:close/>
              </a:path>
            </a:pathLst>
          </a:custGeom>
          <a:solidFill>
            <a:schemeClr val="accent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2"/>
          <p:cNvSpPr/>
          <p:nvPr userDrawn="1">
            <p:custDataLst>
              <p:tags r:id="rId5"/>
            </p:custDataLst>
          </p:nvPr>
        </p:nvSpPr>
        <p:spPr>
          <a:xfrm rot="8445098">
            <a:off x="-970111" y="1383138"/>
            <a:ext cx="6346464" cy="695922"/>
          </a:xfrm>
          <a:custGeom>
            <a:avLst/>
            <a:gdLst>
              <a:gd name="connsiteX0" fmla="*/ 0 w 5892800"/>
              <a:gd name="connsiteY0" fmla="*/ 0 h 707886"/>
              <a:gd name="connsiteX1" fmla="*/ 5892800 w 5892800"/>
              <a:gd name="connsiteY1" fmla="*/ 0 h 707886"/>
              <a:gd name="connsiteX2" fmla="*/ 5892800 w 5892800"/>
              <a:gd name="connsiteY2" fmla="*/ 707886 h 707886"/>
              <a:gd name="connsiteX3" fmla="*/ 0 w 5892800"/>
              <a:gd name="connsiteY3" fmla="*/ 707886 h 707886"/>
              <a:gd name="connsiteX4" fmla="*/ 0 w 5892800"/>
              <a:gd name="connsiteY4" fmla="*/ 0 h 707886"/>
              <a:gd name="connsiteX0-1" fmla="*/ 0 w 6244155"/>
              <a:gd name="connsiteY0-2" fmla="*/ 0 h 707886"/>
              <a:gd name="connsiteX1-3" fmla="*/ 6244155 w 6244155"/>
              <a:gd name="connsiteY1-4" fmla="*/ 293 h 707886"/>
              <a:gd name="connsiteX2-5" fmla="*/ 5892800 w 6244155"/>
              <a:gd name="connsiteY2-6" fmla="*/ 707886 h 707886"/>
              <a:gd name="connsiteX3-7" fmla="*/ 0 w 6244155"/>
              <a:gd name="connsiteY3-8" fmla="*/ 707886 h 707886"/>
              <a:gd name="connsiteX4-9" fmla="*/ 0 w 6244155"/>
              <a:gd name="connsiteY4-10" fmla="*/ 0 h 707886"/>
              <a:gd name="connsiteX0-11" fmla="*/ 0 w 6244155"/>
              <a:gd name="connsiteY0-12" fmla="*/ 0 h 707886"/>
              <a:gd name="connsiteX1-13" fmla="*/ 6244155 w 6244155"/>
              <a:gd name="connsiteY1-14" fmla="*/ 293 h 707886"/>
              <a:gd name="connsiteX2-15" fmla="*/ 5654769 w 6244155"/>
              <a:gd name="connsiteY2-16" fmla="*/ 704690 h 707886"/>
              <a:gd name="connsiteX3-17" fmla="*/ 0 w 6244155"/>
              <a:gd name="connsiteY3-18" fmla="*/ 707886 h 707886"/>
              <a:gd name="connsiteX4-19" fmla="*/ 0 w 6244155"/>
              <a:gd name="connsiteY4-20" fmla="*/ 0 h 707886"/>
              <a:gd name="connsiteX0-21" fmla="*/ 0 w 6201341"/>
              <a:gd name="connsiteY0-22" fmla="*/ 0 h 707886"/>
              <a:gd name="connsiteX1-23" fmla="*/ 6201341 w 6201341"/>
              <a:gd name="connsiteY1-24" fmla="*/ 5293 h 707886"/>
              <a:gd name="connsiteX2-25" fmla="*/ 5654769 w 6201341"/>
              <a:gd name="connsiteY2-26" fmla="*/ 704690 h 707886"/>
              <a:gd name="connsiteX3-27" fmla="*/ 0 w 6201341"/>
              <a:gd name="connsiteY3-28" fmla="*/ 707886 h 707886"/>
              <a:gd name="connsiteX4-29" fmla="*/ 0 w 6201341"/>
              <a:gd name="connsiteY4-30" fmla="*/ 0 h 707886"/>
              <a:gd name="connsiteX0-31" fmla="*/ 0 w 6201341"/>
              <a:gd name="connsiteY0-32" fmla="*/ 0 h 707886"/>
              <a:gd name="connsiteX1-33" fmla="*/ 6201341 w 6201341"/>
              <a:gd name="connsiteY1-34" fmla="*/ 5293 h 707886"/>
              <a:gd name="connsiteX2-35" fmla="*/ 5638088 w 6201341"/>
              <a:gd name="connsiteY2-36" fmla="*/ 701215 h 707886"/>
              <a:gd name="connsiteX3-37" fmla="*/ 0 w 6201341"/>
              <a:gd name="connsiteY3-38" fmla="*/ 707886 h 707886"/>
              <a:gd name="connsiteX4-39" fmla="*/ 0 w 6201341"/>
              <a:gd name="connsiteY4-40" fmla="*/ 0 h 707886"/>
              <a:gd name="connsiteX0-41" fmla="*/ 0 w 6201341"/>
              <a:gd name="connsiteY0-42" fmla="*/ 0 h 701215"/>
              <a:gd name="connsiteX1-43" fmla="*/ 6201341 w 6201341"/>
              <a:gd name="connsiteY1-44" fmla="*/ 5293 h 701215"/>
              <a:gd name="connsiteX2-45" fmla="*/ 5638088 w 6201341"/>
              <a:gd name="connsiteY2-46" fmla="*/ 701215 h 701215"/>
              <a:gd name="connsiteX3-47" fmla="*/ 719912 w 6201341"/>
              <a:gd name="connsiteY3-48" fmla="*/ 694321 h 701215"/>
              <a:gd name="connsiteX4-49" fmla="*/ 0 w 6201341"/>
              <a:gd name="connsiteY4-50" fmla="*/ 0 h 701215"/>
              <a:gd name="connsiteX0-51" fmla="*/ 0 w 6346464"/>
              <a:gd name="connsiteY0-52" fmla="*/ 6233 h 695922"/>
              <a:gd name="connsiteX1-53" fmla="*/ 6346464 w 6346464"/>
              <a:gd name="connsiteY1-54" fmla="*/ 0 h 695922"/>
              <a:gd name="connsiteX2-55" fmla="*/ 5783211 w 6346464"/>
              <a:gd name="connsiteY2-56" fmla="*/ 695922 h 695922"/>
              <a:gd name="connsiteX3-57" fmla="*/ 865035 w 6346464"/>
              <a:gd name="connsiteY3-58" fmla="*/ 689028 h 695922"/>
              <a:gd name="connsiteX4-59" fmla="*/ 0 w 6346464"/>
              <a:gd name="connsiteY4-60" fmla="*/ 6233 h 69592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346464" h="695922">
                <a:moveTo>
                  <a:pt x="0" y="6233"/>
                </a:moveTo>
                <a:lnTo>
                  <a:pt x="6346464" y="0"/>
                </a:lnTo>
                <a:lnTo>
                  <a:pt x="5783211" y="695922"/>
                </a:lnTo>
                <a:lnTo>
                  <a:pt x="865035" y="689028"/>
                </a:lnTo>
                <a:lnTo>
                  <a:pt x="0" y="6233"/>
                </a:lnTo>
                <a:close/>
              </a:path>
            </a:pathLst>
          </a:custGeom>
          <a:solidFill>
            <a:schemeClr val="accent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0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tags" Target="../tags/tag7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tags" Target="../tags/tag6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tags" Target="../tags/tag5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3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2025/5/22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59.xml"/><Relationship Id="rId1" Type="http://schemas.openxmlformats.org/officeDocument/2006/relationships/tags" Target="../tags/tag158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60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6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162.xml"/><Relationship Id="rId5" Type="http://schemas.openxmlformats.org/officeDocument/2006/relationships/hyperlink" Target="https://www.yigezn.com/cn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338802" y="3078133"/>
            <a:ext cx="5862493" cy="756920"/>
          </a:xfrm>
        </p:spPr>
        <p:txBody>
          <a:bodyPr/>
          <a:lstStyle/>
          <a:p>
            <a:r>
              <a:rPr lang="en-US" altLang="zh-CN" dirty="0"/>
              <a:t>YIG-D600</a:t>
            </a:r>
            <a:r>
              <a:rPr lang="zh-CN" altLang="en-US" dirty="0"/>
              <a:t>柔性工作站</a:t>
            </a:r>
            <a:r>
              <a:rPr lang="zh-CN" dirty="0" smtClean="0"/>
              <a:t>评估</a:t>
            </a:r>
            <a:r>
              <a:rPr lang="zh-CN" dirty="0"/>
              <a:t>报告</a:t>
            </a:r>
          </a:p>
        </p:txBody>
      </p:sp>
      <p:pic>
        <p:nvPicPr>
          <p:cNvPr id="3" name="图片 2" descr="LO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2658110" cy="78613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90" r="6215" b="54781"/>
          <a:stretch/>
        </p:blipFill>
        <p:spPr>
          <a:xfrm>
            <a:off x="8643530" y="611578"/>
            <a:ext cx="2466975" cy="1631456"/>
          </a:xfrm>
          <a:prstGeom prst="rect">
            <a:avLst/>
          </a:prstGeom>
        </p:spPr>
      </p:pic>
      <p:pic>
        <p:nvPicPr>
          <p:cNvPr id="6" name="图片 5" descr="LO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2658110" cy="78613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7621" y="1493127"/>
            <a:ext cx="4131210" cy="4741359"/>
          </a:xfrm>
          <a:prstGeom prst="rect">
            <a:avLst/>
          </a:prstGeom>
        </p:spPr>
      </p:pic>
      <p:cxnSp>
        <p:nvCxnSpPr>
          <p:cNvPr id="7" name="直接箭头连接符 6"/>
          <p:cNvCxnSpPr>
            <a:stCxn id="10" idx="1"/>
          </p:cNvCxnSpPr>
          <p:nvPr/>
        </p:nvCxnSpPr>
        <p:spPr>
          <a:xfrm flipH="1">
            <a:off x="7074546" y="3746499"/>
            <a:ext cx="2059928" cy="50165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>
            <a:stCxn id="22" idx="0"/>
          </p:cNvCxnSpPr>
          <p:nvPr/>
        </p:nvCxnSpPr>
        <p:spPr>
          <a:xfrm flipH="1" flipV="1">
            <a:off x="9839325" y="1847850"/>
            <a:ext cx="283165" cy="89182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2072083" y="1981447"/>
            <a:ext cx="1976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机架及外观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134474" y="3515666"/>
            <a:ext cx="1976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直振供料器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1" name="直接箭头连接符 10"/>
          <p:cNvCxnSpPr>
            <a:stCxn id="12" idx="1"/>
          </p:cNvCxnSpPr>
          <p:nvPr/>
        </p:nvCxnSpPr>
        <p:spPr>
          <a:xfrm flipH="1">
            <a:off x="6818003" y="4699643"/>
            <a:ext cx="2316471" cy="35495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9134474" y="4468810"/>
            <a:ext cx="2105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柔性振动盘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3" name="直接箭头连接符 12"/>
          <p:cNvCxnSpPr/>
          <p:nvPr/>
        </p:nvCxnSpPr>
        <p:spPr>
          <a:xfrm flipV="1">
            <a:off x="3832952" y="5247975"/>
            <a:ext cx="1634398" cy="1908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2431881" y="5193503"/>
            <a:ext cx="2105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成品摆盘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>
            <a:off x="3832952" y="3438525"/>
            <a:ext cx="1815373" cy="20731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2137975" y="3184179"/>
            <a:ext cx="2105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取放料机构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7" name="直接箭头连接符 16"/>
          <p:cNvCxnSpPr>
            <a:stCxn id="18" idx="1"/>
          </p:cNvCxnSpPr>
          <p:nvPr/>
        </p:nvCxnSpPr>
        <p:spPr>
          <a:xfrm flipH="1">
            <a:off x="6705600" y="5626100"/>
            <a:ext cx="2428874" cy="2906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9134474" y="5395267"/>
            <a:ext cx="2105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下相机机构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 flipV="1">
            <a:off x="6705600" y="1981447"/>
            <a:ext cx="2009775" cy="129515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椭圆 20"/>
          <p:cNvSpPr/>
          <p:nvPr/>
        </p:nvSpPr>
        <p:spPr>
          <a:xfrm>
            <a:off x="5477507" y="3107417"/>
            <a:ext cx="1340496" cy="867298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noFill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9069977" y="2739676"/>
            <a:ext cx="2105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上相机机构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3" name="直接箭头连接符 22"/>
          <p:cNvCxnSpPr>
            <a:endCxn id="9" idx="3"/>
          </p:cNvCxnSpPr>
          <p:nvPr/>
        </p:nvCxnSpPr>
        <p:spPr>
          <a:xfrm flipH="1" flipV="1">
            <a:off x="4048114" y="2212280"/>
            <a:ext cx="1172850" cy="23083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379111" y="598766"/>
            <a:ext cx="4431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一、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YIG-D600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柔性工作站结构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LOG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658110" cy="78613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79111" y="694016"/>
            <a:ext cx="4431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二、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YIG-D600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柔性工作站规格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98" y="1244601"/>
            <a:ext cx="10421804" cy="46297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椭圆 7"/>
          <p:cNvSpPr/>
          <p:nvPr/>
        </p:nvSpPr>
        <p:spPr>
          <a:xfrm>
            <a:off x="3848100" y="3581400"/>
            <a:ext cx="3467100" cy="1549400"/>
          </a:xfrm>
          <a:prstGeom prst="ellipse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箭头连接符 8"/>
          <p:cNvCxnSpPr>
            <a:endCxn id="8" idx="3"/>
          </p:cNvCxnSpPr>
          <p:nvPr/>
        </p:nvCxnSpPr>
        <p:spPr>
          <a:xfrm flipV="1">
            <a:off x="3848100" y="4903896"/>
            <a:ext cx="507745" cy="9705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2745271" y="5874397"/>
            <a:ext cx="22056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最大取料范围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R300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58110" cy="786130"/>
          </a:xfrm>
          <a:prstGeom prst="rect">
            <a:avLst/>
          </a:prstGeom>
        </p:spPr>
      </p:pic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963660"/>
              </p:ext>
            </p:extLst>
          </p:nvPr>
        </p:nvGraphicFramePr>
        <p:xfrm>
          <a:off x="3359639" y="1855971"/>
          <a:ext cx="5156200" cy="3341748"/>
        </p:xfrm>
        <a:graphic>
          <a:graphicData uri="http://schemas.openxmlformats.org/drawingml/2006/table">
            <a:tbl>
              <a:tblPr/>
              <a:tblGrid>
                <a:gridCol w="2581279">
                  <a:extLst>
                    <a:ext uri="{9D8B030D-6E8A-4147-A177-3AD203B41FA5}">
                      <a16:colId xmlns:a16="http://schemas.microsoft.com/office/drawing/2014/main" val="3808481637"/>
                    </a:ext>
                  </a:extLst>
                </a:gridCol>
                <a:gridCol w="2574921">
                  <a:extLst>
                    <a:ext uri="{9D8B030D-6E8A-4147-A177-3AD203B41FA5}">
                      <a16:colId xmlns:a16="http://schemas.microsoft.com/office/drawing/2014/main" val="1720691263"/>
                    </a:ext>
                  </a:extLst>
                </a:gridCol>
              </a:tblGrid>
              <a:tr h="40957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YIG-D600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柔性工作站技术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参数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68901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外形尺寸长*宽*高：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760*495*917mm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8208397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气压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0.5～0.7Mpa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29171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最大工作半径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R300mm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173272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电源、功率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AC220、50Hz、1.5KW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813807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最大抓取重量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0.5Kg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dobe 黑体 Std R" panose="020B0400000000000000" pitchFamily="34" charset="-122"/>
                        <a:ea typeface="Adobe 黑体 Std R" panose="020B0400000000000000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5722786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设备总重量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约</a:t>
                      </a: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130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Kg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dobe 黑体 Std R" panose="020B0400000000000000" pitchFamily="34" charset="-122"/>
                        <a:ea typeface="Adobe 黑体 Std R" panose="020B0400000000000000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06578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摆盘尺寸长*</a:t>
                      </a:r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宽</a:t>
                      </a: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*</a:t>
                      </a:r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高：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dobe 黑体 Std R" panose="020B0400000000000000" pitchFamily="34" charset="-122"/>
                        <a:ea typeface="Adobe 黑体 Std R" panose="020B0400000000000000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365*260*10mm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dobe 黑体 Std R" panose="020B0400000000000000" pitchFamily="34" charset="-122"/>
                        <a:ea typeface="Adobe 黑体 Std R" panose="020B0400000000000000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111426"/>
                  </a:ext>
                </a:extLst>
              </a:tr>
              <a:tr h="27469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柔性振动盘尺寸长*宽*高：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330*230*153mm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4409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料仓容量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2</a:t>
                      </a: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L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（</a:t>
                      </a:r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根据实际需求可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做大）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80744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效率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dobe 黑体 Std R" panose="020B0400000000000000" pitchFamily="34" charset="-122"/>
                          <a:ea typeface="Adobe 黑体 Std R" panose="020B0400000000000000" pitchFamily="34" charset="-122"/>
                        </a:rPr>
                        <a:t>根据实物测试为准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98433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379111" y="694016"/>
            <a:ext cx="4431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二、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YIG-D600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柔性工作站规格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1246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58110" cy="78613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46" y="1809246"/>
            <a:ext cx="1743292" cy="19726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889" y="2338646"/>
            <a:ext cx="1864398" cy="1422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2986" y="1827189"/>
            <a:ext cx="1592110" cy="1928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47598" y="1676710"/>
            <a:ext cx="2023650" cy="21051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731" y="1725672"/>
            <a:ext cx="1770590" cy="2108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2257" y="1774543"/>
            <a:ext cx="1800197" cy="19564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文本框 8"/>
          <p:cNvSpPr txBox="1"/>
          <p:nvPr/>
        </p:nvSpPr>
        <p:spPr>
          <a:xfrm>
            <a:off x="379110" y="687047"/>
            <a:ext cx="5621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三、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YIG-D600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柔性工作站动作流程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64553" y="4019768"/>
            <a:ext cx="15665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直振供料器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404118" y="4036995"/>
            <a:ext cx="1951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柔性振动盘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右箭头 11"/>
          <p:cNvSpPr/>
          <p:nvPr/>
        </p:nvSpPr>
        <p:spPr>
          <a:xfrm>
            <a:off x="1879600" y="2882900"/>
            <a:ext cx="461018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右箭头 12"/>
          <p:cNvSpPr/>
          <p:nvPr/>
        </p:nvSpPr>
        <p:spPr>
          <a:xfrm>
            <a:off x="4158103" y="2882900"/>
            <a:ext cx="461018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右箭头 13"/>
          <p:cNvSpPr/>
          <p:nvPr/>
        </p:nvSpPr>
        <p:spPr>
          <a:xfrm>
            <a:off x="5808381" y="2882900"/>
            <a:ext cx="461018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右箭头 14"/>
          <p:cNvSpPr/>
          <p:nvPr/>
        </p:nvSpPr>
        <p:spPr>
          <a:xfrm>
            <a:off x="7746985" y="2882900"/>
            <a:ext cx="461018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右箭头 15"/>
          <p:cNvSpPr/>
          <p:nvPr/>
        </p:nvSpPr>
        <p:spPr>
          <a:xfrm>
            <a:off x="9591071" y="2882900"/>
            <a:ext cx="461018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4415829" y="4036995"/>
            <a:ext cx="1951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上相机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拍照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342396" y="4036995"/>
            <a:ext cx="1951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蜘蛛手取料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100107" y="4036995"/>
            <a:ext cx="1951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下相机拍照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970858" y="4036995"/>
            <a:ext cx="1951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定位放料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71499" y="4598802"/>
            <a:ext cx="1566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将物料倒入料斗，</a:t>
            </a:r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直振振动，不定时向柔性振动盘供料；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413643" y="4598802"/>
            <a:ext cx="1566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柔性振动盘振动，进行物料选向处理，方便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蜘蛛手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取料；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438208" y="4598802"/>
            <a:ext cx="1688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上相机对柔性振动盘的物料进行拍照，对物料选向筛选、定位，将数据传输蜘蛛手；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351466" y="4598802"/>
            <a:ext cx="1688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蜘蛛手接受相机传入的指令，到达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位置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进行取料；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120617" y="4598802"/>
            <a:ext cx="1688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蜘蛛手运动到下相机位置，对物料底部特征设别拍照，调整物料姿态；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9999433" y="4598802"/>
            <a:ext cx="1688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蜘蛛手运动放物料位置，进行定位放料；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5172074" y="2258114"/>
            <a:ext cx="538770" cy="377020"/>
          </a:xfrm>
          <a:prstGeom prst="ellipse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8696324" y="3321278"/>
            <a:ext cx="538115" cy="317332"/>
          </a:xfrm>
          <a:prstGeom prst="ellipse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3" name="直接连接符 42"/>
          <p:cNvCxnSpPr/>
          <p:nvPr/>
        </p:nvCxnSpPr>
        <p:spPr>
          <a:xfrm>
            <a:off x="9808933" y="4115018"/>
            <a:ext cx="0" cy="1314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>
            <a:off x="7977494" y="4115018"/>
            <a:ext cx="0" cy="1314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>
            <a:off x="6126524" y="4115018"/>
            <a:ext cx="0" cy="1314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>
            <a:off x="4131477" y="4115018"/>
            <a:ext cx="0" cy="1314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>
            <a:off x="2249941" y="4115018"/>
            <a:ext cx="0" cy="1314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53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58110" cy="78613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79110" y="687047"/>
            <a:ext cx="6568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四、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YIG-D600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柔性工作站取放料机构细则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696" y="2114549"/>
            <a:ext cx="3747459" cy="3709389"/>
          </a:xfrm>
          <a:prstGeom prst="rect">
            <a:avLst/>
          </a:prstGeom>
        </p:spPr>
      </p:pic>
      <p:cxnSp>
        <p:nvCxnSpPr>
          <p:cNvPr id="6" name="直接箭头连接符 5"/>
          <p:cNvCxnSpPr>
            <a:stCxn id="7" idx="1"/>
          </p:cNvCxnSpPr>
          <p:nvPr/>
        </p:nvCxnSpPr>
        <p:spPr>
          <a:xfrm flipH="1">
            <a:off x="8934452" y="3226183"/>
            <a:ext cx="1447798" cy="6089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10382250" y="3056906"/>
            <a:ext cx="1028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伺服电机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382250" y="3803703"/>
            <a:ext cx="1028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减速机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9" name="直接箭头连接符 8"/>
          <p:cNvCxnSpPr>
            <a:stCxn id="8" idx="1"/>
          </p:cNvCxnSpPr>
          <p:nvPr/>
        </p:nvCxnSpPr>
        <p:spPr>
          <a:xfrm flipH="1" flipV="1">
            <a:off x="8686802" y="3512718"/>
            <a:ext cx="1695448" cy="460262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15" idx="1"/>
          </p:cNvCxnSpPr>
          <p:nvPr/>
        </p:nvCxnSpPr>
        <p:spPr>
          <a:xfrm flipH="1">
            <a:off x="7877176" y="4792377"/>
            <a:ext cx="2533664" cy="364392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10410840" y="4623100"/>
            <a:ext cx="1028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步进电机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7" name="直接箭头连接符 16"/>
          <p:cNvCxnSpPr>
            <a:stCxn id="20" idx="3"/>
          </p:cNvCxnSpPr>
          <p:nvPr/>
        </p:nvCxnSpPr>
        <p:spPr>
          <a:xfrm>
            <a:off x="5400798" y="2255138"/>
            <a:ext cx="1546413" cy="110089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4548482" y="2085861"/>
            <a:ext cx="852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摆臂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2" name="直接箭头连接符 21"/>
          <p:cNvCxnSpPr/>
          <p:nvPr/>
        </p:nvCxnSpPr>
        <p:spPr>
          <a:xfrm flipV="1">
            <a:off x="5166001" y="4390122"/>
            <a:ext cx="2135294" cy="417644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4583421" y="4611342"/>
            <a:ext cx="8291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摆杆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6" name="直接箭头连接符 25"/>
          <p:cNvCxnSpPr>
            <a:stCxn id="29" idx="1"/>
          </p:cNvCxnSpPr>
          <p:nvPr/>
        </p:nvCxnSpPr>
        <p:spPr>
          <a:xfrm flipH="1">
            <a:off x="8086726" y="2252565"/>
            <a:ext cx="2314574" cy="558547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/>
        </p:nvSpPr>
        <p:spPr>
          <a:xfrm>
            <a:off x="10401300" y="2083288"/>
            <a:ext cx="1028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固定座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3873042" y="3815888"/>
            <a:ext cx="1413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电机固定板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4" name="直接箭头连接符 33"/>
          <p:cNvCxnSpPr>
            <a:stCxn id="33" idx="3"/>
          </p:cNvCxnSpPr>
          <p:nvPr/>
        </p:nvCxnSpPr>
        <p:spPr>
          <a:xfrm flipV="1">
            <a:off x="5286376" y="3512716"/>
            <a:ext cx="2047876" cy="472449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>
            <a:stCxn id="42" idx="3"/>
          </p:cNvCxnSpPr>
          <p:nvPr/>
        </p:nvCxnSpPr>
        <p:spPr>
          <a:xfrm>
            <a:off x="5431805" y="3225517"/>
            <a:ext cx="1330700" cy="172902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/>
          <p:cNvSpPr txBox="1"/>
          <p:nvPr/>
        </p:nvSpPr>
        <p:spPr>
          <a:xfrm>
            <a:off x="4325319" y="3056240"/>
            <a:ext cx="1106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连接杆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3935907" y="5398215"/>
            <a:ext cx="1350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三角固定座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6" name="直接箭头连接符 45"/>
          <p:cNvCxnSpPr/>
          <p:nvPr/>
        </p:nvCxnSpPr>
        <p:spPr>
          <a:xfrm flipV="1">
            <a:off x="5286376" y="5398215"/>
            <a:ext cx="2819400" cy="190436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本框 48"/>
          <p:cNvSpPr txBox="1"/>
          <p:nvPr/>
        </p:nvSpPr>
        <p:spPr>
          <a:xfrm>
            <a:off x="10401315" y="5403985"/>
            <a:ext cx="1028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取料机构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0" name="直接箭头连接符 49"/>
          <p:cNvCxnSpPr>
            <a:stCxn id="49" idx="1"/>
          </p:cNvCxnSpPr>
          <p:nvPr/>
        </p:nvCxnSpPr>
        <p:spPr>
          <a:xfrm flipH="1">
            <a:off x="8086727" y="5573262"/>
            <a:ext cx="2314588" cy="15389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文本框 78"/>
          <p:cNvSpPr txBox="1"/>
          <p:nvPr/>
        </p:nvSpPr>
        <p:spPr>
          <a:xfrm>
            <a:off x="550274" y="1505421"/>
            <a:ext cx="29070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蜘蛛手主要部件：</a:t>
            </a:r>
            <a:endParaRPr lang="en-US" altLang="zh-CN" sz="16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伺服电机、减速机、步进电机、固定座、取料机构、摆臂、连接杆、摆杆、三角固定座、电机固定板等组成；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6" name="文本框 85"/>
          <p:cNvSpPr txBox="1"/>
          <p:nvPr/>
        </p:nvSpPr>
        <p:spPr>
          <a:xfrm>
            <a:off x="550274" y="3451406"/>
            <a:ext cx="290701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动作流程：</a:t>
            </a:r>
            <a:endParaRPr lang="en-US" altLang="zh-CN" sz="16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上相机拍照后将数据传输取放料机构，三轴通过指令移动配合相机随机取料，取料后移动至下相机拍照，对产品底部特征姿态进行确认，确认后移动至放料位，完成一个周期的取放料动作；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313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58110" cy="78613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02911" y="728980"/>
            <a:ext cx="4431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、相机相关参数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9557" y="1491414"/>
            <a:ext cx="987444" cy="11691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806" y="1434193"/>
            <a:ext cx="1053224" cy="1303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11" y="2940121"/>
            <a:ext cx="5287033" cy="321494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086" y="2968660"/>
            <a:ext cx="5722063" cy="3186404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3045030" y="1834550"/>
            <a:ext cx="1349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上相机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378727" y="1834550"/>
            <a:ext cx="1349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下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相机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7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OG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658110" cy="78613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877185" y="786130"/>
            <a:ext cx="813556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深圳一格智能有限公司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altLang="zh-CN" dirty="0" smtClean="0"/>
              <a:t>Shenzhen </a:t>
            </a:r>
            <a:r>
              <a:rPr lang="en-US" altLang="zh-CN" dirty="0" err="1"/>
              <a:t>Yige</a:t>
            </a:r>
            <a:r>
              <a:rPr lang="en-US" altLang="zh-CN" dirty="0"/>
              <a:t> Intelligent </a:t>
            </a:r>
            <a:r>
              <a:rPr lang="en-US" altLang="zh-CN" dirty="0" err="1"/>
              <a:t>Co.,Ltd</a:t>
            </a:r>
            <a:r>
              <a:rPr lang="en-US" altLang="zh-CN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/>
              <a:t>——————————————————————————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电话</a:t>
            </a:r>
            <a:r>
              <a:rPr lang="zh-CN" altLang="en-US" dirty="0"/>
              <a:t>：</a:t>
            </a:r>
            <a:r>
              <a:rPr lang="en-US" altLang="zh-CN" dirty="0"/>
              <a:t>0755-23170775 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网站 </a:t>
            </a:r>
            <a:r>
              <a:rPr lang="en-US" altLang="zh-CN" dirty="0">
                <a:hlinkClick r:id="rId5"/>
              </a:rPr>
              <a:t>https://</a:t>
            </a:r>
            <a:r>
              <a:rPr lang="en-US" altLang="zh-CN" dirty="0" smtClean="0">
                <a:hlinkClick r:id="rId5"/>
              </a:rPr>
              <a:t>www.yigezn.com/cn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总部</a:t>
            </a:r>
            <a:r>
              <a:rPr lang="zh-CN" altLang="en-US" dirty="0"/>
              <a:t>地址：深圳市龙华区大浪街道浪口社区荣鸿泰工业园</a:t>
            </a:r>
            <a:r>
              <a:rPr lang="en-US" altLang="zh-CN" dirty="0"/>
              <a:t>D</a:t>
            </a:r>
            <a:r>
              <a:rPr lang="zh-CN" altLang="en-US" dirty="0"/>
              <a:t>栋</a:t>
            </a:r>
            <a:r>
              <a:rPr lang="en-US" altLang="zh-CN" dirty="0"/>
              <a:t>5</a:t>
            </a:r>
            <a:r>
              <a:rPr lang="zh-CN" altLang="en-US" dirty="0" smtClean="0"/>
              <a:t>楼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总部联系人：刘经理  </a:t>
            </a:r>
            <a:r>
              <a:rPr lang="en-US" altLang="zh-CN" dirty="0" smtClean="0"/>
              <a:t>130 4588 6199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苏州办事处</a:t>
            </a:r>
            <a:r>
              <a:rPr lang="zh-CN" altLang="en-US" dirty="0"/>
              <a:t>地址：</a:t>
            </a:r>
            <a:r>
              <a:rPr lang="zh-CN" altLang="en-US" dirty="0" smtClean="0"/>
              <a:t>苏州市吴江区松陵街道长安路</a:t>
            </a:r>
            <a:r>
              <a:rPr lang="en-US" altLang="zh-CN" dirty="0" smtClean="0"/>
              <a:t>3099</a:t>
            </a:r>
            <a:r>
              <a:rPr lang="zh-CN" altLang="en-US" dirty="0" smtClean="0"/>
              <a:t>号吴江商会大厦北楼</a:t>
            </a:r>
            <a:r>
              <a:rPr lang="en-US" altLang="zh-CN" dirty="0" smtClean="0"/>
              <a:t>1402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苏州联系人</a:t>
            </a:r>
            <a:r>
              <a:rPr lang="zh-CN" altLang="en-US" dirty="0"/>
              <a:t>：</a:t>
            </a:r>
            <a:r>
              <a:rPr lang="zh-CN" altLang="en-US" dirty="0" smtClean="0"/>
              <a:t>鲁经理 </a:t>
            </a:r>
            <a:r>
              <a:rPr lang="en-US" altLang="zh-CN" dirty="0" smtClean="0"/>
              <a:t>153 0268 9615</a:t>
            </a:r>
            <a:r>
              <a:rPr lang="zh-CN" altLang="en-US" dirty="0" smtClean="0"/>
              <a:t> </a:t>
            </a:r>
            <a:endParaRPr lang="en-US" altLang="zh-CN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e6014104-abe4-4474-bda6-a451126eba08"/>
  <p:tag name="COMMONDATA" val="eyJoZGlkIjoiYjdiMDE4ZDBhNTRmMTAzNjAxYTlhMTJiNTk5MTViZTYifQ=="/>
  <p:tag name="RESOURCE_RECORD_KEY" val="{&quot;13&quot;:[4563120],&quot;65&quot;:[20188978]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5"/>
  <p:tag name="KSO_WM_TEMPLATE_SCENE_ID" val="1"/>
  <p:tag name="KSO_WM_TEMPLATE_JOB_ID" val="5"/>
  <p:tag name="KSO_WM_TEMPLATE_TOPIC_DEFAULT" val="0"/>
  <p:tag name="KSO_WM_TAG_VERSION" val="1.0"/>
  <p:tag name="KSO_WM_SLIDE_ITEM_CNT" val="0"/>
  <p:tag name="KSO_WM_SLIDE_LAYOUT" val="a_b_f"/>
  <p:tag name="KSO_WM_SLIDE_LAYOUT_CNT" val="1_1_1"/>
  <p:tag name="KSO_WM_SLIDE_TYPE" val="title"/>
  <p:tag name="KSO_WM_SLIDE_SUBTYPE" val="pureTxt"/>
  <p:tag name="KSO_WM_BEAUTIFY_FLAG" val="#wm#"/>
  <p:tag name="KSO_WM_COMBINE_RELATE_SLIDE_ID" val="background20185106_1"/>
  <p:tag name="KSO_WM_TEMPLATE_CATEGORY" val="custom"/>
  <p:tag name="KSO_WM_TEMPLATE_INDEX" val="20188978"/>
  <p:tag name="KSO_WM_SLIDE_ID" val="custom20188978_1"/>
  <p:tag name="KSO_WM_SLIDE_INDEX" val="1"/>
  <p:tag name="KSO_WM_TEMPLATE_SUBCATEGORY" val="0"/>
  <p:tag name="KSO_WM_TEMPLATE_THUMBS_INDEX" val="1、2、3、4、6、8、10、12、13、14、16、17"/>
  <p:tag name="KSO_WM_TEMPLATE_MASTER_TYPE" val="1"/>
  <p:tag name="KSO_WM_TEMPLATE_COLOR_TYPE" val="0"/>
  <p:tag name="KSO_WM_SPECIAL_SOURCE" val="bdnul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8978"/>
  <p:tag name="KSO_WM_UNIT_TYPE" val="a"/>
  <p:tag name="KSO_WM_UNIT_INDEX" val="1"/>
  <p:tag name="KSO_WM_UNIT_LAYERLEVEL" val="1"/>
  <p:tag name="KSO_WM_UNIT_VALUE" val="9"/>
  <p:tag name="KSO_WM_UNIT_ISCONTENTSTITLE" val="0"/>
  <p:tag name="KSO_WM_UNIT_HIGHLIGHT" val="0"/>
  <p:tag name="KSO_WM_UNIT_COMPATIBLE" val="0"/>
  <p:tag name="KSO_WM_BEAUTIFY_FLAG" val="#wm#"/>
  <p:tag name="KSO_WM_TAG_VERSION" val="1.0"/>
  <p:tag name="KSO_WM_UNIT_ID" val="custom20188978_1*a*1"/>
  <p:tag name="KSO_WM_UNIT_PRESET_TEXT" val="工作总结模板"/>
  <p:tag name="KSO_WM_UNIT_ISNUMDGMTITLE" val="0"/>
  <p:tag name="KSO_WM_UNIT_NOCLEAR" val="0"/>
  <p:tag name="KSO_WM_UNIT_DIAGRAM_ISNUMVISUAL" val="0"/>
  <p:tag name="KSO_WM_UNIT_DIAGRAM_ISREFERUNI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SLIDE_ITEM_CNT" val="2"/>
  <p:tag name="KSO_WM_SLIDE_LAYOUT" val="a_l"/>
  <p:tag name="KSO_WM_SLIDE_LAYOUT_CNT" val="1_1"/>
  <p:tag name="KSO_WM_SLIDE_TYPE" val="contents"/>
  <p:tag name="KSO_WM_SLIDE_SUBTYPE" val="diag"/>
  <p:tag name="KSO_WM_BEAUTIFY_FLAG" val="#wm#"/>
  <p:tag name="KSO_WM_COMBINE_RELATE_SLIDE_ID" val="background20185106_2"/>
  <p:tag name="KSO_WM_TEMPLATE_CATEGORY" val="custom"/>
  <p:tag name="KSO_WM_TEMPLATE_INDEX" val="20188978"/>
  <p:tag name="KSO_WM_SLIDE_ID" val="custom20188978_2"/>
  <p:tag name="KSO_WM_SLIDE_INDEX" val="2"/>
  <p:tag name="KSO_WM_DIAGRAM_GROUP_CODE" val="l1-1"/>
  <p:tag name="KSO_WM_TEMPLATE_SUBCATEGORY" val="0"/>
  <p:tag name="KSO_WM_TEMPLATE_MASTER_TYPE" val="1"/>
  <p:tag name="KSO_WM_TEMPLATE_COLOR_TYPE" val="0"/>
  <p:tag name="KSO_WM_SLIDE_DIAGTYPE" val="l"/>
  <p:tag name="KSO_WM_SPECIAL_SOURCE" val="bdnul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SLIDE_ITEM_CNT" val="2"/>
  <p:tag name="KSO_WM_SLIDE_LAYOUT" val="a_l"/>
  <p:tag name="KSO_WM_SLIDE_LAYOUT_CNT" val="1_1"/>
  <p:tag name="KSO_WM_SLIDE_TYPE" val="contents"/>
  <p:tag name="KSO_WM_SLIDE_SUBTYPE" val="diag"/>
  <p:tag name="KSO_WM_BEAUTIFY_FLAG" val="#wm#"/>
  <p:tag name="KSO_WM_COMBINE_RELATE_SLIDE_ID" val="background20185106_2"/>
  <p:tag name="KSO_WM_TEMPLATE_CATEGORY" val="custom"/>
  <p:tag name="KSO_WM_TEMPLATE_INDEX" val="20188978"/>
  <p:tag name="KSO_WM_SLIDE_ID" val="custom20188978_2"/>
  <p:tag name="KSO_WM_SLIDE_INDEX" val="2"/>
  <p:tag name="KSO_WM_DIAGRAM_GROUP_CODE" val="l1-1"/>
  <p:tag name="KSO_WM_TEMPLATE_SUBCATEGORY" val="0"/>
  <p:tag name="KSO_WM_TEMPLATE_MASTER_TYPE" val="1"/>
  <p:tag name="KSO_WM_TEMPLATE_COLOR_TYPE" val="0"/>
  <p:tag name="KSO_WM_SLIDE_DIAGTYPE" val="l"/>
  <p:tag name="KSO_WM_SPECIAL_SOURCE" val="bdnul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SLIDE_ITEM_CNT" val="0"/>
  <p:tag name="KSO_WM_SLIDE_LAYOUT" val="a"/>
  <p:tag name="KSO_WM_SLIDE_LAYOUT_CNT" val="1"/>
  <p:tag name="KSO_WM_SLIDE_TYPE" val="endPage"/>
  <p:tag name="KSO_WM_SLIDE_SUBTYPE" val="pureTxt"/>
  <p:tag name="KSO_WM_BEAUTIFY_FLAG" val="#wm#"/>
  <p:tag name="KSO_WM_COMBINE_RELATE_SLIDE_ID" val="background20185106_13"/>
  <p:tag name="KSO_WM_TEMPLATE_CATEGORY" val="custom"/>
  <p:tag name="KSO_WM_TEMPLATE_INDEX" val="20188978"/>
  <p:tag name="KSO_WM_SLIDE_ID" val="custom20188978_17"/>
  <p:tag name="KSO_WM_SLIDE_INDEX" val="17"/>
  <p:tag name="KSO_WM_TEMPLATE_SUBCATEGORY" val="0"/>
  <p:tag name="KSO_WM_TEMPLATE_MASTER_TYPE" val="1"/>
  <p:tag name="KSO_WM_TEMPLATE_COLOR_TYPE" val="0"/>
  <p:tag name="KSO_WM_SPECIAL_SOURCE" val="bdnul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2018897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20188978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5"/>
  <p:tag name="KSO_WM_TEMPLATE_SCENE_ID" val="1"/>
  <p:tag name="KSO_WM_TEMPLATE_JOB_ID" val="5"/>
  <p:tag name="KSO_WM_TEMPLATE_TOPIC_DEFAULT" val="0"/>
  <p:tag name="KSO_WM_TAG_VERSION" val="1.0"/>
  <p:tag name="KSO_WM_BEAUTIFY_FLAG" val="#wm#"/>
  <p:tag name="KSO_WM_COMBINE_RELATE_SLIDE_ID" val="background20185106_1"/>
  <p:tag name="KSO_WM_TEMPLATE_CATEGORY" val="custom"/>
  <p:tag name="KSO_WM_TEMPLATE_INDEX" val="20188978"/>
  <p:tag name="KSO_WM_TEMPLATE_SUBCATEGORY" val="combine"/>
  <p:tag name="KSO_WM_TEMPLATE_THUMBS_INDEX" val="1、2、3、4、6、8、10、12、13"/>
  <p:tag name="KSO_WM_TEMPLATE_MASTER_TYPE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_12*i*2"/>
  <p:tag name="KSO_WM_UNIT_INDEX" val="2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SLIDE_BACKGROUND_TYPE" val="genera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i*1"/>
  <p:tag name="KSO_WM_UNIT_LAYERLEVEL" val="1"/>
  <p:tag name="KSO_WM_TAG_VERSION" val="1.0"/>
  <p:tag name="KSO_WM_BEAUTIFY_FLAG" val="#wm#"/>
  <p:tag name="KSO_WM_UNIT_BK_DARK_LIGHT" val="2"/>
  <p:tag name="KSO_WM_UNIT_SUBTYPE" val="h"/>
  <p:tag name="KSO_WM_UNIT_TYPE" val="i"/>
  <p:tag name="KSO_WM_UNIT_INDEX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EDEDED"/>
      </a:dk2>
      <a:lt2>
        <a:srgbClr val="FFFFFF"/>
      </a:lt2>
      <a:accent1>
        <a:srgbClr val="455171"/>
      </a:accent1>
      <a:accent2>
        <a:srgbClr val="686B7C"/>
      </a:accent2>
      <a:accent3>
        <a:srgbClr val="7D8091"/>
      </a:accent3>
      <a:accent4>
        <a:srgbClr val="ADA093"/>
      </a:accent4>
      <a:accent5>
        <a:srgbClr val="CFBA9F"/>
      </a:accent5>
      <a:accent6>
        <a:srgbClr val="F2D4AA"/>
      </a:accent6>
      <a:hlink>
        <a:srgbClr val="0563C1"/>
      </a:hlink>
      <a:folHlink>
        <a:srgbClr val="954F72"/>
      </a:folHlink>
    </a:clrScheme>
    <a:fontScheme name="自定义 4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466</Words>
  <Application>Microsoft Office PowerPoint</Application>
  <PresentationFormat>宽屏</PresentationFormat>
  <Paragraphs>79</Paragraphs>
  <Slides>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Adobe 黑体 Std R</vt:lpstr>
      <vt:lpstr>宋体</vt:lpstr>
      <vt:lpstr>微软雅黑</vt:lpstr>
      <vt:lpstr>Arial</vt:lpstr>
      <vt:lpstr>Calibri</vt:lpstr>
      <vt:lpstr>Impact</vt:lpstr>
      <vt:lpstr>Office 主题</vt:lpstr>
      <vt:lpstr>1_Office 主题​​</vt:lpstr>
      <vt:lpstr>YIG-D600柔性工作站评估报告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物料评估报告</dc:title>
  <dc:creator>Administrator</dc:creator>
  <cp:lastModifiedBy>China</cp:lastModifiedBy>
  <cp:revision>81</cp:revision>
  <dcterms:created xsi:type="dcterms:W3CDTF">2023-11-06T07:27:00Z</dcterms:created>
  <dcterms:modified xsi:type="dcterms:W3CDTF">2025-05-22T08:59:28Z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E13E000B8F964C9AB19213DED9C635E3_12</vt:lpwstr>
  </property>
  <property fmtid="{D5CDD505-2E9C-101B-9397-08002B2CF9AE}" pid="3" name="KSOProductBuildVer">
    <vt:lpwstr>2052-12.1.0.20305</vt:lpwstr>
  </property>
</Properties>
</file>